
<file path=[Content_Types].xml><?xml version="1.0" encoding="utf-8"?>
<Types xmlns="http://schemas.openxmlformats.org/package/2006/content-types">
  <Default Extension="xml" ContentType="application/xml"/>
  <Default Extension="rels" ContentType="application/vnd.openxmlformats-package.relationships+xml"/>
  <Default Extension="jpeg" ContentType="image/jpg"/>
  <Default Extension="png" ContentType="image/png"/>
  <Default Extension="bmp" ContentType="image/bmp"/>
  <Default Extension="gif" ContentType="image/gif"/>
  <Default Extension="tif" ContentType="image/tif"/>
  <Default Extension="pdf" ContentType="application/pdf"/>
  <Default Extension="mov" ContentType="application/movie"/>
  <Default Extension="vml" ContentType="application/vnd.openxmlformats-officedocument.vmlDrawing"/>
  <Default Extension="xlsx" ContentType="application/vnd.openxmlformats-officedocument.spreadsheetml.sheet"/>
  <Override PartName="/docProps/core.xml" ContentType="application/vnd.openxmlformats-package.core-properties+xml"/>
  <Override PartName="/docProps/app.xml" ContentType="application/vnd.openxmlformats-officedocument.extended-properties+xml"/>
  <Override PartName="/ppt/presentation.xml" ContentType="application/vnd.openxmlformats-officedocument.presentationml.presentation.main+xml"/>
  <Override PartName="/ppt/presProps.xml" ContentType="application/vnd.openxmlformats-officedocument.presentationml.presProps+xml"/>
  <Override PartName="/ppt/viewProps.xml" ContentType="application/vnd.openxmlformats-officedocument.presentationml.viewProps+xml"/>
  <Override PartName="/ppt/commentAuthors.xml" ContentType="application/vnd.openxmlformats-officedocument.presentationml.commentAuthors+xml"/>
  <Override PartName="/ppt/tableStyles.xml" ContentType="application/vnd.openxmlformats-officedocument.presentationml.tableStyles+xml"/>
  <Override PartName="/ppt/slideMasters/slideMaster1.xml" ContentType="application/vnd.openxmlformats-officedocument.presentationml.slideMaster+xml"/>
  <Override PartName="/ppt/theme/theme1.xml" ContentType="application/vnd.openxmlformats-officedocument.theme+xml"/>
  <Override PartName="/ppt/notesMasters/notesMaster1.xml" ContentType="application/vnd.openxmlformats-officedocument.presentationml.notes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media/image1.jpeg" ContentType="image/jpeg"/>
  <Override PartName="/ppt/media/image2.jpeg" ContentType="image/jpeg"/>
  <Override PartName="/ppt/media/image3.jpeg" ContentType="image/jpeg"/>
  <Override PartName="/ppt/media/image4.jpeg" ContentType="image/jpeg"/>
</Types>
</file>

<file path=_rels/.rels><?xml version="1.0" encoding="UTF-8"?>
<Relationships xmlns="http://schemas.openxmlformats.org/package/2006/relationships"><Relationship Id="rId1" Type="http://schemas.openxmlformats.org/package/2006/relationships/metadata/core-properties" Target="docProps/core.xml"/><Relationship Id="rId2" Type="http://schemas.openxmlformats.org/officeDocument/2006/relationships/extended-properties" Target="docProps/app.xml"/><Relationship Id="rId3"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p:sldMasterIdLst>
    <p:sldMasterId id="2147483648" r:id="rId5"/>
  </p:sldMasterIdLst>
  <p:notesMasterIdLst>
    <p:notesMasterId r:id="rId7"/>
  </p:notesMasterIdLst>
  <p:sldIdLst>
    <p:sldId id="256" r:id="rId8"/>
    <p:sldId id="257" r:id="rId9"/>
    <p:sldId id="258" r:id="rId10"/>
    <p:sldId id="259" r:id="rId11"/>
    <p:sldId id="260" r:id="rId12"/>
    <p:sldId id="261" r:id="rId13"/>
    <p:sldId id="262" r:id="rId14"/>
    <p:sldId id="263" r:id="rId15"/>
    <p:sldId id="264" r:id="rId16"/>
    <p:sldId id="265" r:id="rId17"/>
  </p:sldIdLst>
  <p:sldSz cx="24384000" cy="137160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l" defTabSz="2438338" rtl="0" fontAlgn="auto" latinLnBrk="0" hangingPunct="0">
      <a:lnSpc>
        <a:spcPct val="90000"/>
      </a:lnSpc>
      <a:spcBef>
        <a:spcPts val="4500"/>
      </a:spcBef>
      <a:spcAft>
        <a:spcPts val="0"/>
      </a:spcAft>
      <a:buClrTx/>
      <a:buSzTx/>
      <a:buFontTx/>
      <a:buNone/>
      <a:tabLst/>
      <a:defRPr b="0" baseline="0" cap="none" i="0" spc="0" strike="noStrike" sz="4800" u="none" kumimoji="0" normalizeH="0">
        <a:ln>
          <a:noFill/>
        </a:ln>
        <a:solidFill>
          <a:srgbClr val="000000"/>
        </a:solidFill>
        <a:effectLst/>
        <a:uFillTx/>
        <a:latin typeface="+mn-lt"/>
        <a:ea typeface="+mn-ea"/>
        <a:cs typeface="+mn-cs"/>
        <a:sym typeface="Helvetica Neue"/>
      </a:defRPr>
    </a:lvl1pPr>
    <a:lvl2pPr marL="0" marR="0" indent="457200" algn="l" defTabSz="2438338" rtl="0" fontAlgn="auto" latinLnBrk="0" hangingPunct="0">
      <a:lnSpc>
        <a:spcPct val="90000"/>
      </a:lnSpc>
      <a:spcBef>
        <a:spcPts val="4500"/>
      </a:spcBef>
      <a:spcAft>
        <a:spcPts val="0"/>
      </a:spcAft>
      <a:buClrTx/>
      <a:buSzTx/>
      <a:buFontTx/>
      <a:buNone/>
      <a:tabLst/>
      <a:defRPr b="0" baseline="0" cap="none" i="0" spc="0" strike="noStrike" sz="4800" u="none" kumimoji="0" normalizeH="0">
        <a:ln>
          <a:noFill/>
        </a:ln>
        <a:solidFill>
          <a:srgbClr val="000000"/>
        </a:solidFill>
        <a:effectLst/>
        <a:uFillTx/>
        <a:latin typeface="+mn-lt"/>
        <a:ea typeface="+mn-ea"/>
        <a:cs typeface="+mn-cs"/>
        <a:sym typeface="Helvetica Neue"/>
      </a:defRPr>
    </a:lvl2pPr>
    <a:lvl3pPr marL="0" marR="0" indent="914400" algn="l" defTabSz="2438338" rtl="0" fontAlgn="auto" latinLnBrk="0" hangingPunct="0">
      <a:lnSpc>
        <a:spcPct val="90000"/>
      </a:lnSpc>
      <a:spcBef>
        <a:spcPts val="4500"/>
      </a:spcBef>
      <a:spcAft>
        <a:spcPts val="0"/>
      </a:spcAft>
      <a:buClrTx/>
      <a:buSzTx/>
      <a:buFontTx/>
      <a:buNone/>
      <a:tabLst/>
      <a:defRPr b="0" baseline="0" cap="none" i="0" spc="0" strike="noStrike" sz="4800" u="none" kumimoji="0" normalizeH="0">
        <a:ln>
          <a:noFill/>
        </a:ln>
        <a:solidFill>
          <a:srgbClr val="000000"/>
        </a:solidFill>
        <a:effectLst/>
        <a:uFillTx/>
        <a:latin typeface="+mn-lt"/>
        <a:ea typeface="+mn-ea"/>
        <a:cs typeface="+mn-cs"/>
        <a:sym typeface="Helvetica Neue"/>
      </a:defRPr>
    </a:lvl3pPr>
    <a:lvl4pPr marL="0" marR="0" indent="1371600" algn="l" defTabSz="2438338" rtl="0" fontAlgn="auto" latinLnBrk="0" hangingPunct="0">
      <a:lnSpc>
        <a:spcPct val="90000"/>
      </a:lnSpc>
      <a:spcBef>
        <a:spcPts val="4500"/>
      </a:spcBef>
      <a:spcAft>
        <a:spcPts val="0"/>
      </a:spcAft>
      <a:buClrTx/>
      <a:buSzTx/>
      <a:buFontTx/>
      <a:buNone/>
      <a:tabLst/>
      <a:defRPr b="0" baseline="0" cap="none" i="0" spc="0" strike="noStrike" sz="4800" u="none" kumimoji="0" normalizeH="0">
        <a:ln>
          <a:noFill/>
        </a:ln>
        <a:solidFill>
          <a:srgbClr val="000000"/>
        </a:solidFill>
        <a:effectLst/>
        <a:uFillTx/>
        <a:latin typeface="+mn-lt"/>
        <a:ea typeface="+mn-ea"/>
        <a:cs typeface="+mn-cs"/>
        <a:sym typeface="Helvetica Neue"/>
      </a:defRPr>
    </a:lvl4pPr>
    <a:lvl5pPr marL="0" marR="0" indent="1828800" algn="l" defTabSz="2438338" rtl="0" fontAlgn="auto" latinLnBrk="0" hangingPunct="0">
      <a:lnSpc>
        <a:spcPct val="90000"/>
      </a:lnSpc>
      <a:spcBef>
        <a:spcPts val="4500"/>
      </a:spcBef>
      <a:spcAft>
        <a:spcPts val="0"/>
      </a:spcAft>
      <a:buClrTx/>
      <a:buSzTx/>
      <a:buFontTx/>
      <a:buNone/>
      <a:tabLst/>
      <a:defRPr b="0" baseline="0" cap="none" i="0" spc="0" strike="noStrike" sz="4800" u="none" kumimoji="0" normalizeH="0">
        <a:ln>
          <a:noFill/>
        </a:ln>
        <a:solidFill>
          <a:srgbClr val="000000"/>
        </a:solidFill>
        <a:effectLst/>
        <a:uFillTx/>
        <a:latin typeface="+mn-lt"/>
        <a:ea typeface="+mn-ea"/>
        <a:cs typeface="+mn-cs"/>
        <a:sym typeface="Helvetica Neue"/>
      </a:defRPr>
    </a:lvl5pPr>
    <a:lvl6pPr marL="0" marR="0" indent="2286000" algn="l" defTabSz="2438338" rtl="0" fontAlgn="auto" latinLnBrk="0" hangingPunct="0">
      <a:lnSpc>
        <a:spcPct val="90000"/>
      </a:lnSpc>
      <a:spcBef>
        <a:spcPts val="4500"/>
      </a:spcBef>
      <a:spcAft>
        <a:spcPts val="0"/>
      </a:spcAft>
      <a:buClrTx/>
      <a:buSzTx/>
      <a:buFontTx/>
      <a:buNone/>
      <a:tabLst/>
      <a:defRPr b="0" baseline="0" cap="none" i="0" spc="0" strike="noStrike" sz="4800" u="none" kumimoji="0" normalizeH="0">
        <a:ln>
          <a:noFill/>
        </a:ln>
        <a:solidFill>
          <a:srgbClr val="000000"/>
        </a:solidFill>
        <a:effectLst/>
        <a:uFillTx/>
        <a:latin typeface="+mn-lt"/>
        <a:ea typeface="+mn-ea"/>
        <a:cs typeface="+mn-cs"/>
        <a:sym typeface="Helvetica Neue"/>
      </a:defRPr>
    </a:lvl6pPr>
    <a:lvl7pPr marL="0" marR="0" indent="2743200" algn="l" defTabSz="2438338" rtl="0" fontAlgn="auto" latinLnBrk="0" hangingPunct="0">
      <a:lnSpc>
        <a:spcPct val="90000"/>
      </a:lnSpc>
      <a:spcBef>
        <a:spcPts val="4500"/>
      </a:spcBef>
      <a:spcAft>
        <a:spcPts val="0"/>
      </a:spcAft>
      <a:buClrTx/>
      <a:buSzTx/>
      <a:buFontTx/>
      <a:buNone/>
      <a:tabLst/>
      <a:defRPr b="0" baseline="0" cap="none" i="0" spc="0" strike="noStrike" sz="4800" u="none" kumimoji="0" normalizeH="0">
        <a:ln>
          <a:noFill/>
        </a:ln>
        <a:solidFill>
          <a:srgbClr val="000000"/>
        </a:solidFill>
        <a:effectLst/>
        <a:uFillTx/>
        <a:latin typeface="+mn-lt"/>
        <a:ea typeface="+mn-ea"/>
        <a:cs typeface="+mn-cs"/>
        <a:sym typeface="Helvetica Neue"/>
      </a:defRPr>
    </a:lvl7pPr>
    <a:lvl8pPr marL="0" marR="0" indent="3200400" algn="l" defTabSz="2438338" rtl="0" fontAlgn="auto" latinLnBrk="0" hangingPunct="0">
      <a:lnSpc>
        <a:spcPct val="90000"/>
      </a:lnSpc>
      <a:spcBef>
        <a:spcPts val="4500"/>
      </a:spcBef>
      <a:spcAft>
        <a:spcPts val="0"/>
      </a:spcAft>
      <a:buClrTx/>
      <a:buSzTx/>
      <a:buFontTx/>
      <a:buNone/>
      <a:tabLst/>
      <a:defRPr b="0" baseline="0" cap="none" i="0" spc="0" strike="noStrike" sz="4800" u="none" kumimoji="0" normalizeH="0">
        <a:ln>
          <a:noFill/>
        </a:ln>
        <a:solidFill>
          <a:srgbClr val="000000"/>
        </a:solidFill>
        <a:effectLst/>
        <a:uFillTx/>
        <a:latin typeface="+mn-lt"/>
        <a:ea typeface="+mn-ea"/>
        <a:cs typeface="+mn-cs"/>
        <a:sym typeface="Helvetica Neue"/>
      </a:defRPr>
    </a:lvl8pPr>
    <a:lvl9pPr marL="0" marR="0" indent="3657600" algn="l" defTabSz="2438338" rtl="0" fontAlgn="auto" latinLnBrk="0" hangingPunct="0">
      <a:lnSpc>
        <a:spcPct val="90000"/>
      </a:lnSpc>
      <a:spcBef>
        <a:spcPts val="4500"/>
      </a:spcBef>
      <a:spcAft>
        <a:spcPts val="0"/>
      </a:spcAft>
      <a:buClrTx/>
      <a:buSzTx/>
      <a:buFontTx/>
      <a:buNone/>
      <a:tabLst/>
      <a:defRPr b="0" baseline="0" cap="none" i="0" spc="0" strike="noStrike" sz="4800" u="none" kumimoji="0" normalizeH="0">
        <a:ln>
          <a:noFill/>
        </a:ln>
        <a:solidFill>
          <a:srgbClr val="000000"/>
        </a:solidFill>
        <a:effectLst/>
        <a:uFillTx/>
        <a:latin typeface="+mn-lt"/>
        <a:ea typeface="+mn-ea"/>
        <a:cs typeface="+mn-cs"/>
        <a:sym typeface="Helvetica Neue"/>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file>

<file path=ppt/presProps.xml><?xml version="1.0" encoding="utf-8"?>
<p:presentationPr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p:showPr loop="0"/>
</p:presentationPr>
</file>

<file path=ppt/tableStyles.xml><?xml version="1.0" encoding="utf-8"?>
<a:tblStyleLst xmlns:a="http://schemas.openxmlformats.org/drawingml/2006/main" xmlns:r="http://schemas.openxmlformats.org/officeDocument/2006/relationships" def="{5940675A-B579-460E-94D1-54222C63F5DA}">
  <a:tblStyle styleId="{4C3C2611-4C71-4FC5-86AE-919BDF0F9419}" styleName="">
    <a:tblBg/>
    <a:wholeTbl>
      <a:tcTxStyle b="off"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wholeTbl>
    <a:band2H>
      <a:tcTxStyle b="def" i="def"/>
      <a:tcStyle>
        <a:tcBdr/>
        <a:fill>
          <a:solidFill>
            <a:srgbClr val="E3E5E8"/>
          </a:solidFill>
        </a:fill>
      </a:tcStyle>
    </a:band2H>
    <a:firstCol>
      <a:tcTxStyle b="on" i="off">
        <a:fontRef idx="minor">
          <a:srgbClr val="000000"/>
        </a:fontRef>
        <a:srgbClr val="000000"/>
      </a:tcTxStyle>
      <a:tcStyle>
        <a:tcBdr>
          <a:left>
            <a:ln w="12700" cap="flat">
              <a:solidFill>
                <a:srgbClr val="000000"/>
              </a:solidFill>
              <a:prstDash val="solid"/>
              <a:miter lim="400000"/>
            </a:ln>
          </a:left>
          <a:right>
            <a:ln w="381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firstCol>
    <a:lastRow>
      <a:tcTxStyle b="on"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381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lastRow>
    <a:firstRow>
      <a:tcTxStyle b="on"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381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firstRow>
  </a:tblStyle>
  <a:tblStyle styleId="{C7B018BB-80A7-4F77-B60F-C8B233D01FF8}" styleName="">
    <a:tblBg/>
    <a:wholeTbl>
      <a:tcTxStyle b="off" i="off">
        <a:fontRef idx="minor">
          <a:srgbClr val="000000"/>
        </a:fontRef>
        <a:srgbClr val="000000"/>
      </a:tcTxStyle>
      <a:tcStyle>
        <a:tcBdr>
          <a:left>
            <a:ln w="12700" cap="flat">
              <a:solidFill>
                <a:srgbClr val="536773"/>
              </a:solidFill>
              <a:prstDash val="solid"/>
              <a:miter lim="400000"/>
            </a:ln>
          </a:left>
          <a:right>
            <a:ln w="12700" cap="flat">
              <a:solidFill>
                <a:srgbClr val="536773"/>
              </a:solidFill>
              <a:prstDash val="solid"/>
              <a:miter lim="400000"/>
            </a:ln>
          </a:right>
          <a:top>
            <a:ln w="12700" cap="flat">
              <a:solidFill>
                <a:srgbClr val="536773"/>
              </a:solidFill>
              <a:prstDash val="solid"/>
              <a:miter lim="400000"/>
            </a:ln>
          </a:top>
          <a:bottom>
            <a:ln w="12700" cap="flat">
              <a:solidFill>
                <a:srgbClr val="536773"/>
              </a:solidFill>
              <a:prstDash val="solid"/>
              <a:miter lim="400000"/>
            </a:ln>
          </a:bottom>
          <a:insideH>
            <a:ln w="12700" cap="flat">
              <a:solidFill>
                <a:srgbClr val="536773"/>
              </a:solidFill>
              <a:prstDash val="solid"/>
              <a:miter lim="400000"/>
            </a:ln>
          </a:insideH>
          <a:insideV>
            <a:ln w="12700" cap="flat">
              <a:solidFill>
                <a:srgbClr val="536773"/>
              </a:solidFill>
              <a:prstDash val="solid"/>
              <a:miter lim="400000"/>
            </a:ln>
          </a:insideV>
        </a:tcBdr>
        <a:fill>
          <a:noFill/>
        </a:fill>
      </a:tcStyle>
    </a:wholeTbl>
    <a:band2H>
      <a:tcTxStyle b="def" i="def"/>
      <a:tcStyle>
        <a:tcBdr/>
        <a:fill>
          <a:solidFill>
            <a:srgbClr val="E3E5E8"/>
          </a:solidFill>
        </a:fill>
      </a:tcStyle>
    </a:band2H>
    <a:firstCol>
      <a:tcTxStyle b="on" i="off">
        <a:fontRef idx="minor">
          <a:srgbClr val="000000"/>
        </a:fontRef>
        <a:srgbClr val="000000"/>
      </a:tcTxStyle>
      <a:tcStyle>
        <a:tcBdr>
          <a:left>
            <a:ln w="12700" cap="flat">
              <a:solidFill>
                <a:srgbClr val="000000"/>
              </a:solidFill>
              <a:prstDash val="solid"/>
              <a:miter lim="400000"/>
            </a:ln>
          </a:left>
          <a:right>
            <a:ln w="25400" cap="flat">
              <a:solidFill>
                <a:srgbClr val="000000"/>
              </a:solidFill>
              <a:prstDash val="solid"/>
              <a:miter lim="400000"/>
            </a:ln>
          </a:right>
          <a:top>
            <a:ln w="12700" cap="flat">
              <a:solidFill>
                <a:srgbClr val="536773"/>
              </a:solidFill>
              <a:prstDash val="solid"/>
              <a:miter lim="400000"/>
            </a:ln>
          </a:top>
          <a:bottom>
            <a:ln w="12700" cap="flat">
              <a:solidFill>
                <a:srgbClr val="536773"/>
              </a:solidFill>
              <a:prstDash val="solid"/>
              <a:miter lim="400000"/>
            </a:ln>
          </a:bottom>
          <a:insideH>
            <a:ln w="12700" cap="flat">
              <a:solidFill>
                <a:srgbClr val="536773"/>
              </a:solidFill>
              <a:prstDash val="solid"/>
              <a:miter lim="400000"/>
            </a:ln>
          </a:insideH>
          <a:insideV>
            <a:ln w="12700" cap="flat">
              <a:solidFill>
                <a:srgbClr val="536773"/>
              </a:solidFill>
              <a:prstDash val="solid"/>
              <a:miter lim="400000"/>
            </a:ln>
          </a:insideV>
        </a:tcBdr>
        <a:fill>
          <a:noFill/>
        </a:fill>
      </a:tcStyle>
    </a:firstCol>
    <a:lastRow>
      <a:tcTxStyle b="off" i="off">
        <a:fontRef idx="minor">
          <a:srgbClr val="000000"/>
        </a:fontRef>
        <a:srgbClr val="000000"/>
      </a:tcTxStyle>
      <a:tcStyle>
        <a:tcBdr>
          <a:left>
            <a:ln w="12700" cap="flat">
              <a:solidFill>
                <a:srgbClr val="536773"/>
              </a:solidFill>
              <a:prstDash val="solid"/>
              <a:miter lim="400000"/>
            </a:ln>
          </a:left>
          <a:right>
            <a:ln w="12700" cap="flat">
              <a:solidFill>
                <a:srgbClr val="536773"/>
              </a:solidFill>
              <a:prstDash val="solid"/>
              <a:miter lim="400000"/>
            </a:ln>
          </a:right>
          <a:top>
            <a:ln w="38100" cap="flat">
              <a:solidFill>
                <a:srgbClr val="000000"/>
              </a:solidFill>
              <a:prstDash val="solid"/>
              <a:miter lim="400000"/>
            </a:ln>
          </a:top>
          <a:bottom>
            <a:ln w="12700" cap="flat">
              <a:solidFill>
                <a:srgbClr val="000000"/>
              </a:solidFill>
              <a:prstDash val="solid"/>
              <a:miter lim="400000"/>
            </a:ln>
          </a:bottom>
          <a:insideH>
            <a:ln w="12700" cap="flat">
              <a:solidFill>
                <a:srgbClr val="536773"/>
              </a:solidFill>
              <a:prstDash val="solid"/>
              <a:miter lim="400000"/>
            </a:ln>
          </a:insideH>
          <a:insideV>
            <a:ln w="12700" cap="flat">
              <a:solidFill>
                <a:srgbClr val="536773"/>
              </a:solidFill>
              <a:prstDash val="solid"/>
              <a:miter lim="400000"/>
            </a:ln>
          </a:insideV>
        </a:tcBdr>
        <a:fill>
          <a:noFill/>
        </a:fill>
      </a:tcStyle>
    </a:lastRow>
    <a:firstRow>
      <a:tcTxStyle b="on" i="off">
        <a:fontRef idx="minor">
          <a:srgbClr val="000000"/>
        </a:fontRef>
        <a:srgbClr val="000000"/>
      </a:tcTxStyle>
      <a:tcStyle>
        <a:tcBdr>
          <a:left>
            <a:ln w="12700" cap="flat">
              <a:solidFill>
                <a:srgbClr val="536773"/>
              </a:solidFill>
              <a:prstDash val="solid"/>
              <a:miter lim="400000"/>
            </a:ln>
          </a:left>
          <a:right>
            <a:ln w="12700" cap="flat">
              <a:solidFill>
                <a:srgbClr val="536773"/>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536773"/>
              </a:solidFill>
              <a:prstDash val="solid"/>
              <a:miter lim="400000"/>
            </a:ln>
          </a:insideH>
          <a:insideV>
            <a:ln w="12700" cap="flat">
              <a:solidFill>
                <a:srgbClr val="536773"/>
              </a:solidFill>
              <a:prstDash val="solid"/>
              <a:miter lim="400000"/>
            </a:ln>
          </a:insideV>
        </a:tcBdr>
        <a:fill>
          <a:solidFill>
            <a:schemeClr val="accent1">
              <a:lumOff val="16847"/>
            </a:schemeClr>
          </a:solidFill>
        </a:fill>
      </a:tcStyle>
    </a:firstRow>
  </a:tblStyle>
  <a:tblStyle styleId="{EEE7283C-3CF3-47DC-8721-378D4A62B228}" styleName="">
    <a:tblBg/>
    <a:wholeTbl>
      <a:tcTxStyle b="off" i="off">
        <a:fontRef idx="minor">
          <a:srgbClr val="000000"/>
        </a:fontRef>
        <a:srgbClr val="000000"/>
      </a:tcTxStyle>
      <a:tcStyle>
        <a:tcBdr>
          <a:left>
            <a:ln w="12700" cap="flat">
              <a:solidFill>
                <a:srgbClr val="838383"/>
              </a:solidFill>
              <a:prstDash val="solid"/>
              <a:miter lim="400000"/>
            </a:ln>
          </a:left>
          <a:right>
            <a:ln w="12700" cap="flat">
              <a:solidFill>
                <a:srgbClr val="838383"/>
              </a:solidFill>
              <a:prstDash val="solid"/>
              <a:miter lim="400000"/>
            </a:ln>
          </a:right>
          <a:top>
            <a:ln w="12700" cap="flat">
              <a:solidFill>
                <a:srgbClr val="838383"/>
              </a:solidFill>
              <a:prstDash val="solid"/>
              <a:miter lim="400000"/>
            </a:ln>
          </a:top>
          <a:bottom>
            <a:ln w="12700" cap="flat">
              <a:solidFill>
                <a:srgbClr val="838383"/>
              </a:solidFill>
              <a:prstDash val="solid"/>
              <a:miter lim="400000"/>
            </a:ln>
          </a:bottom>
          <a:insideH>
            <a:ln w="12700" cap="flat">
              <a:solidFill>
                <a:srgbClr val="838383"/>
              </a:solidFill>
              <a:prstDash val="solid"/>
              <a:miter lim="400000"/>
            </a:ln>
          </a:insideH>
          <a:insideV>
            <a:ln w="12700" cap="flat">
              <a:solidFill>
                <a:srgbClr val="838383"/>
              </a:solidFill>
              <a:prstDash val="solid"/>
              <a:miter lim="400000"/>
            </a:ln>
          </a:insideV>
        </a:tcBdr>
        <a:fill>
          <a:noFill/>
        </a:fill>
      </a:tcStyle>
    </a:wholeTbl>
    <a:band2H>
      <a:tcTxStyle b="def" i="def"/>
      <a:tcStyle>
        <a:tcBdr/>
        <a:fill>
          <a:solidFill>
            <a:srgbClr val="EDEEEE"/>
          </a:solidFill>
        </a:fill>
      </a:tcStyle>
    </a:band2H>
    <a:firstCol>
      <a:tcTxStyle b="off" i="off">
        <a:font>
          <a:latin typeface="Helvetica Neue Medium"/>
          <a:ea typeface="Helvetica Neue Medium"/>
          <a:cs typeface="Helvetica Neue Medium"/>
        </a:font>
        <a:srgbClr val="000000"/>
      </a:tcTxStyle>
      <a:tcStyle>
        <a:tcBdr>
          <a:left>
            <a:ln w="12700" cap="flat">
              <a:solidFill>
                <a:srgbClr val="4D4D4D"/>
              </a:solidFill>
              <a:prstDash val="solid"/>
              <a:miter lim="400000"/>
            </a:ln>
          </a:left>
          <a:right>
            <a:ln w="12700" cap="flat">
              <a:solidFill>
                <a:srgbClr val="808080"/>
              </a:solidFill>
              <a:prstDash val="solid"/>
              <a:miter lim="400000"/>
            </a:ln>
          </a:right>
          <a:top>
            <a:ln w="12700" cap="flat">
              <a:solidFill>
                <a:srgbClr val="808080"/>
              </a:solidFill>
              <a:prstDash val="solid"/>
              <a:miter lim="400000"/>
            </a:ln>
          </a:top>
          <a:bottom>
            <a:ln w="12700" cap="flat">
              <a:solidFill>
                <a:srgbClr val="808080"/>
              </a:solidFill>
              <a:prstDash val="solid"/>
              <a:miter lim="400000"/>
            </a:ln>
          </a:bottom>
          <a:insideH>
            <a:ln w="12700" cap="flat">
              <a:solidFill>
                <a:srgbClr val="808080"/>
              </a:solidFill>
              <a:prstDash val="solid"/>
              <a:miter lim="400000"/>
            </a:ln>
          </a:insideH>
          <a:insideV>
            <a:ln w="12700" cap="flat">
              <a:solidFill>
                <a:srgbClr val="808080"/>
              </a:solidFill>
              <a:prstDash val="solid"/>
              <a:miter lim="400000"/>
            </a:ln>
          </a:insideV>
        </a:tcBdr>
        <a:fill>
          <a:solidFill>
            <a:srgbClr val="88FA4F"/>
          </a:solidFill>
        </a:fill>
      </a:tcStyle>
    </a:firstCol>
    <a:lastRow>
      <a:tcTxStyle b="off"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38100" cap="flat">
              <a:solidFill>
                <a:schemeClr val="accent3"/>
              </a:solidFill>
              <a:prstDash val="solid"/>
              <a:miter lim="400000"/>
            </a:ln>
          </a:top>
          <a:bottom>
            <a:ln w="12700" cap="flat">
              <a:solidFill>
                <a:srgbClr val="4D4D4D"/>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lastRow>
    <a:firstRow>
      <a:tcTxStyle b="off" i="off">
        <a:font>
          <a:latin typeface="Helvetica Neue Medium"/>
          <a:ea typeface="Helvetica Neue Medium"/>
          <a:cs typeface="Helvetica Neue Medium"/>
        </a:font>
        <a:srgbClr val="000000"/>
      </a:tcTxStyle>
      <a:tcStyle>
        <a:tcBdr>
          <a:left>
            <a:ln w="12700" cap="flat">
              <a:solidFill>
                <a:srgbClr val="4D4D4D"/>
              </a:solidFill>
              <a:prstDash val="solid"/>
              <a:miter lim="400000"/>
            </a:ln>
          </a:left>
          <a:right>
            <a:ln w="12700" cap="flat">
              <a:solidFill>
                <a:srgbClr val="4D4D4D"/>
              </a:solidFill>
              <a:prstDash val="solid"/>
              <a:miter lim="400000"/>
            </a:ln>
          </a:right>
          <a:top>
            <a:ln w="12700" cap="flat">
              <a:solidFill>
                <a:srgbClr val="4D4D4D"/>
              </a:solidFill>
              <a:prstDash val="solid"/>
              <a:miter lim="400000"/>
            </a:ln>
          </a:top>
          <a:bottom>
            <a:ln w="12700" cap="flat">
              <a:solidFill>
                <a:srgbClr val="4D4D4D"/>
              </a:solidFill>
              <a:prstDash val="solid"/>
              <a:miter lim="400000"/>
            </a:ln>
          </a:bottom>
          <a:insideH>
            <a:ln w="12700" cap="flat">
              <a:solidFill>
                <a:srgbClr val="4D4D4D"/>
              </a:solidFill>
              <a:prstDash val="solid"/>
              <a:miter lim="400000"/>
            </a:ln>
          </a:insideH>
          <a:insideV>
            <a:ln w="12700" cap="flat">
              <a:solidFill>
                <a:srgbClr val="4D4D4D"/>
              </a:solidFill>
              <a:prstDash val="solid"/>
              <a:miter lim="400000"/>
            </a:ln>
          </a:insideV>
        </a:tcBdr>
        <a:fill>
          <a:solidFill>
            <a:srgbClr val="60D937"/>
          </a:solidFill>
        </a:fill>
      </a:tcStyle>
    </a:firstRow>
  </a:tblStyle>
  <a:tblStyle styleId="{CF821DB8-F4EB-4A41-A1BA-3FCAFE7338EE}" styleName="">
    <a:tblBg/>
    <a:wholeTbl>
      <a:tcTxStyle b="off" i="off">
        <a:fontRef idx="minor">
          <a:srgbClr val="000000"/>
        </a:fontRef>
        <a:srgbClr val="000000"/>
      </a:tcTxStyle>
      <a:tcStyle>
        <a:tcBdr>
          <a:left>
            <a:ln w="12700" cap="flat">
              <a:solidFill>
                <a:srgbClr val="5B5A5A"/>
              </a:solidFill>
              <a:prstDash val="solid"/>
              <a:miter lim="400000"/>
            </a:ln>
          </a:left>
          <a:right>
            <a:ln w="12700" cap="flat">
              <a:solidFill>
                <a:srgbClr val="5B5A5A"/>
              </a:solidFill>
              <a:prstDash val="solid"/>
              <a:miter lim="400000"/>
            </a:ln>
          </a:right>
          <a:top>
            <a:ln w="12700" cap="flat">
              <a:solidFill>
                <a:srgbClr val="5B5A5A"/>
              </a:solidFill>
              <a:prstDash val="solid"/>
              <a:miter lim="400000"/>
            </a:ln>
          </a:top>
          <a:bottom>
            <a:ln w="12700" cap="flat">
              <a:solidFill>
                <a:srgbClr val="5B5A5A"/>
              </a:solidFill>
              <a:prstDash val="solid"/>
              <a:miter lim="400000"/>
            </a:ln>
          </a:bottom>
          <a:insideH>
            <a:ln w="12700" cap="flat">
              <a:solidFill>
                <a:srgbClr val="5B5A5A"/>
              </a:solidFill>
              <a:prstDash val="solid"/>
              <a:miter lim="400000"/>
            </a:ln>
          </a:insideH>
          <a:insideV>
            <a:ln w="12700" cap="flat">
              <a:solidFill>
                <a:srgbClr val="5B5A5A"/>
              </a:solidFill>
              <a:prstDash val="solid"/>
              <a:miter lim="400000"/>
            </a:ln>
          </a:insideV>
        </a:tcBdr>
        <a:fill>
          <a:solidFill>
            <a:srgbClr val="FAF7E9"/>
          </a:solidFill>
        </a:fill>
      </a:tcStyle>
    </a:wholeTbl>
    <a:band2H>
      <a:tcTxStyle b="def" i="def"/>
      <a:tcStyle>
        <a:tcBdr/>
        <a:fill>
          <a:solidFill>
            <a:schemeClr val="accent4">
              <a:hueOff val="348544"/>
              <a:lumOff val="7139"/>
            </a:schemeClr>
          </a:solidFill>
        </a:fill>
      </a:tcStyle>
    </a:band2H>
    <a:firstCol>
      <a:tcTxStyle b="off" i="off">
        <a:font>
          <a:latin typeface="Helvetica Neue Medium"/>
          <a:ea typeface="Helvetica Neue Medium"/>
          <a:cs typeface="Helvetica Neue Medium"/>
        </a:font>
        <a:srgbClr val="000000"/>
      </a:tcTxStyle>
      <a:tcStyle>
        <a:tcBdr>
          <a:left>
            <a:ln w="12700" cap="flat">
              <a:solidFill>
                <a:srgbClr val="5B5A5A"/>
              </a:solidFill>
              <a:prstDash val="solid"/>
              <a:miter lim="400000"/>
            </a:ln>
          </a:left>
          <a:right>
            <a:ln w="12700" cap="flat">
              <a:solidFill>
                <a:srgbClr val="5B5A5A"/>
              </a:solidFill>
              <a:prstDash val="solid"/>
              <a:miter lim="400000"/>
            </a:ln>
          </a:right>
          <a:top>
            <a:ln w="12700" cap="flat">
              <a:solidFill>
                <a:srgbClr val="5B5A5A"/>
              </a:solidFill>
              <a:prstDash val="solid"/>
              <a:miter lim="400000"/>
            </a:ln>
          </a:top>
          <a:bottom>
            <a:ln w="12700" cap="flat">
              <a:solidFill>
                <a:srgbClr val="5B5A5A"/>
              </a:solidFill>
              <a:prstDash val="solid"/>
              <a:miter lim="400000"/>
            </a:ln>
          </a:bottom>
          <a:insideH>
            <a:ln w="12700" cap="flat">
              <a:solidFill>
                <a:srgbClr val="5B5A5A"/>
              </a:solidFill>
              <a:prstDash val="solid"/>
              <a:miter lim="400000"/>
            </a:ln>
          </a:insideH>
          <a:insideV>
            <a:ln w="12700" cap="flat">
              <a:solidFill>
                <a:srgbClr val="5B5A5A"/>
              </a:solidFill>
              <a:prstDash val="solid"/>
              <a:miter lim="400000"/>
            </a:ln>
          </a:insideV>
        </a:tcBdr>
        <a:fill>
          <a:solidFill>
            <a:srgbClr val="F8BB00"/>
          </a:solidFill>
        </a:fill>
      </a:tcStyle>
    </a:firstCol>
    <a:lastRow>
      <a:tcTxStyle b="off" i="off">
        <a:font>
          <a:latin typeface="Helvetica Neue Medium"/>
          <a:ea typeface="Helvetica Neue Medium"/>
          <a:cs typeface="Helvetica Neue Medium"/>
        </a:font>
        <a:srgbClr val="000000"/>
      </a:tcTxStyle>
      <a:tcStyle>
        <a:tcBdr>
          <a:left>
            <a:ln w="12700" cap="flat">
              <a:solidFill>
                <a:srgbClr val="5B5A5A"/>
              </a:solidFill>
              <a:prstDash val="solid"/>
              <a:miter lim="400000"/>
            </a:ln>
          </a:left>
          <a:right>
            <a:ln w="12700" cap="flat">
              <a:solidFill>
                <a:srgbClr val="5B5A5A"/>
              </a:solidFill>
              <a:prstDash val="solid"/>
              <a:miter lim="400000"/>
            </a:ln>
          </a:right>
          <a:top>
            <a:ln w="38100" cap="flat">
              <a:solidFill>
                <a:srgbClr val="F8BA00"/>
              </a:solidFill>
              <a:prstDash val="solid"/>
              <a:miter lim="400000"/>
            </a:ln>
          </a:top>
          <a:bottom>
            <a:ln w="12700" cap="flat">
              <a:solidFill>
                <a:srgbClr val="5B5A5A"/>
              </a:solidFill>
              <a:prstDash val="solid"/>
              <a:miter lim="400000"/>
            </a:ln>
          </a:bottom>
          <a:insideH>
            <a:ln w="12700" cap="flat">
              <a:solidFill>
                <a:srgbClr val="5B5A5A"/>
              </a:solidFill>
              <a:prstDash val="solid"/>
              <a:miter lim="400000"/>
            </a:ln>
          </a:insideH>
          <a:insideV>
            <a:ln w="12700" cap="flat">
              <a:solidFill>
                <a:srgbClr val="5B5A5A"/>
              </a:solidFill>
              <a:prstDash val="solid"/>
              <a:miter lim="400000"/>
            </a:ln>
          </a:insideV>
        </a:tcBdr>
        <a:fill>
          <a:solidFill>
            <a:srgbClr val="FAF7E9"/>
          </a:solidFill>
        </a:fill>
      </a:tcStyle>
    </a:lastRow>
    <a:firstRow>
      <a:tcTxStyle b="off" i="off">
        <a:font>
          <a:latin typeface="Helvetica Neue Medium"/>
          <a:ea typeface="Helvetica Neue Medium"/>
          <a:cs typeface="Helvetica Neue Medium"/>
        </a:font>
        <a:srgbClr val="000000"/>
      </a:tcTxStyle>
      <a:tcStyle>
        <a:tcBdr>
          <a:left>
            <a:ln w="12700" cap="flat">
              <a:solidFill>
                <a:srgbClr val="5B5A5A"/>
              </a:solidFill>
              <a:prstDash val="solid"/>
              <a:miter lim="400000"/>
            </a:ln>
          </a:left>
          <a:right>
            <a:ln w="12700" cap="flat">
              <a:solidFill>
                <a:srgbClr val="5B5A5A"/>
              </a:solidFill>
              <a:prstDash val="solid"/>
              <a:miter lim="400000"/>
            </a:ln>
          </a:right>
          <a:top>
            <a:ln w="12700" cap="flat">
              <a:solidFill>
                <a:srgbClr val="5B5A5A"/>
              </a:solidFill>
              <a:prstDash val="solid"/>
              <a:miter lim="400000"/>
            </a:ln>
          </a:top>
          <a:bottom>
            <a:ln w="12700" cap="flat">
              <a:solidFill>
                <a:srgbClr val="5B5A5A"/>
              </a:solidFill>
              <a:prstDash val="solid"/>
              <a:miter lim="400000"/>
            </a:ln>
          </a:bottom>
          <a:insideH>
            <a:ln w="12700" cap="flat">
              <a:solidFill>
                <a:srgbClr val="5B5A5A"/>
              </a:solidFill>
              <a:prstDash val="solid"/>
              <a:miter lim="400000"/>
            </a:ln>
          </a:insideH>
          <a:insideV>
            <a:ln w="12700" cap="flat">
              <a:solidFill>
                <a:srgbClr val="5B5A5A"/>
              </a:solidFill>
              <a:prstDash val="solid"/>
              <a:miter lim="400000"/>
            </a:ln>
          </a:insideV>
        </a:tcBdr>
        <a:fill>
          <a:solidFill>
            <a:srgbClr val="FF9400"/>
          </a:solidFill>
        </a:fill>
      </a:tcStyle>
    </a:firstRow>
  </a:tblStyle>
  <a:tblStyle styleId="{33BA23B1-9221-436E-865A-0063620EA4FD}" styleName="">
    <a:tblBg/>
    <a:wholeTbl>
      <a:tcTxStyle b="off" i="off">
        <a:fontRef idx="minor">
          <a:srgbClr val="000000"/>
        </a:fontRef>
        <a:srgbClr val="000000"/>
      </a:tcTxStyle>
      <a:tcStyle>
        <a:tcBdr>
          <a:left>
            <a:ln w="12700" cap="flat">
              <a:solidFill>
                <a:srgbClr val="464646"/>
              </a:solidFill>
              <a:prstDash val="solid"/>
              <a:miter lim="400000"/>
            </a:ln>
          </a:left>
          <a:right>
            <a:ln w="12700" cap="flat">
              <a:solidFill>
                <a:srgbClr val="464646"/>
              </a:solidFill>
              <a:prstDash val="solid"/>
              <a:miter lim="400000"/>
            </a:ln>
          </a:right>
          <a:top>
            <a:ln w="12700" cap="flat">
              <a:solidFill>
                <a:srgbClr val="464646"/>
              </a:solidFill>
              <a:prstDash val="solid"/>
              <a:miter lim="400000"/>
            </a:ln>
          </a:top>
          <a:bottom>
            <a:ln w="12700" cap="flat">
              <a:solidFill>
                <a:srgbClr val="464646"/>
              </a:solidFill>
              <a:prstDash val="solid"/>
              <a:miter lim="400000"/>
            </a:ln>
          </a:bottom>
          <a:insideH>
            <a:ln w="12700" cap="flat">
              <a:solidFill>
                <a:srgbClr val="464646"/>
              </a:solidFill>
              <a:prstDash val="solid"/>
              <a:miter lim="400000"/>
            </a:ln>
          </a:insideH>
          <a:insideV>
            <a:ln w="12700" cap="flat">
              <a:solidFill>
                <a:srgbClr val="464646"/>
              </a:solidFill>
              <a:prstDash val="solid"/>
              <a:miter lim="400000"/>
            </a:ln>
          </a:insideV>
        </a:tcBdr>
        <a:fill>
          <a:noFill/>
        </a:fill>
      </a:tcStyle>
    </a:wholeTbl>
    <a:band2H>
      <a:tcTxStyle b="def" i="def"/>
      <a:tcStyle>
        <a:tcBdr/>
        <a:fill>
          <a:solidFill>
            <a:srgbClr val="D4D5D5"/>
          </a:solidFill>
        </a:fill>
      </a:tcStyle>
    </a:band2H>
    <a:firstCol>
      <a:tcTxStyle b="on" i="off">
        <a:fontRef idx="minor">
          <a:srgbClr val="FFFFFF"/>
        </a:fontRef>
        <a:srgbClr val="FFFFFF"/>
      </a:tcTxStyle>
      <a:tcStyle>
        <a:tcBdr>
          <a:left>
            <a:ln w="12700" cap="flat">
              <a:solidFill>
                <a:srgbClr val="5E5E5E"/>
              </a:solidFill>
              <a:prstDash val="solid"/>
              <a:miter lim="400000"/>
            </a:ln>
          </a:left>
          <a:right>
            <a:ln w="12700" cap="flat">
              <a:solidFill>
                <a:srgbClr val="A6AAA9"/>
              </a:solidFill>
              <a:prstDash val="solid"/>
              <a:miter lim="400000"/>
            </a:ln>
          </a:right>
          <a:top>
            <a:ln w="12700" cap="flat">
              <a:solidFill>
                <a:srgbClr val="C3C3C3"/>
              </a:solidFill>
              <a:prstDash val="solid"/>
              <a:miter lim="400000"/>
            </a:ln>
          </a:top>
          <a:bottom>
            <a:ln w="12700" cap="flat">
              <a:solidFill>
                <a:srgbClr val="C3C3C3"/>
              </a:solidFill>
              <a:prstDash val="solid"/>
              <a:miter lim="400000"/>
            </a:ln>
          </a:bottom>
          <a:insideH>
            <a:ln w="12700" cap="flat">
              <a:solidFill>
                <a:srgbClr val="C3C3C3"/>
              </a:solidFill>
              <a:prstDash val="solid"/>
              <a:miter lim="400000"/>
            </a:ln>
          </a:insideH>
          <a:insideV>
            <a:ln w="12700" cap="flat">
              <a:solidFill>
                <a:srgbClr val="C3C3C3"/>
              </a:solidFill>
              <a:prstDash val="solid"/>
              <a:miter lim="400000"/>
            </a:ln>
          </a:insideV>
        </a:tcBdr>
        <a:fill>
          <a:solidFill>
            <a:srgbClr val="CB2A7B"/>
          </a:solidFill>
        </a:fill>
      </a:tcStyle>
    </a:firstCol>
    <a:lastRow>
      <a:tcTxStyle b="on" i="off">
        <a:fontRef idx="minor">
          <a:srgbClr val="000000"/>
        </a:fontRef>
        <a:srgbClr val="000000"/>
      </a:tcTxStyle>
      <a:tcStyle>
        <a:tcBdr>
          <a:left>
            <a:ln w="12700" cap="flat">
              <a:solidFill>
                <a:srgbClr val="5E5E5E"/>
              </a:solidFill>
              <a:prstDash val="solid"/>
              <a:miter lim="400000"/>
            </a:ln>
          </a:left>
          <a:right>
            <a:ln w="12700" cap="flat">
              <a:solidFill>
                <a:srgbClr val="5E5E5E"/>
              </a:solidFill>
              <a:prstDash val="solid"/>
              <a:miter lim="400000"/>
            </a:ln>
          </a:right>
          <a:top>
            <a:ln w="38100" cap="flat">
              <a:solidFill>
                <a:srgbClr val="CB297B"/>
              </a:solidFill>
              <a:prstDash val="solid"/>
              <a:miter lim="400000"/>
            </a:ln>
          </a:top>
          <a:bottom>
            <a:ln w="12700" cap="flat">
              <a:solidFill>
                <a:srgbClr val="5E5E5E"/>
              </a:solidFill>
              <a:prstDash val="solid"/>
              <a:miter lim="400000"/>
            </a:ln>
          </a:bottom>
          <a:insideH>
            <a:ln w="12700" cap="flat">
              <a:solidFill>
                <a:srgbClr val="5E5E5E"/>
              </a:solidFill>
              <a:prstDash val="solid"/>
              <a:miter lim="400000"/>
            </a:ln>
          </a:insideH>
          <a:insideV>
            <a:ln w="12700" cap="flat">
              <a:solidFill>
                <a:srgbClr val="5E5E5E"/>
              </a:solidFill>
              <a:prstDash val="solid"/>
              <a:miter lim="400000"/>
            </a:ln>
          </a:insideV>
        </a:tcBdr>
        <a:fill>
          <a:solidFill>
            <a:srgbClr val="FFFFFF"/>
          </a:solidFill>
        </a:fill>
      </a:tcStyle>
    </a:lastRow>
    <a:firstRow>
      <a:tcTxStyle b="on" i="off">
        <a:fontRef idx="minor">
          <a:srgbClr val="FFFFFF"/>
        </a:fontRef>
        <a:srgbClr val="FFFFFF"/>
      </a:tcTxStyle>
      <a:tcStyle>
        <a:tcBdr>
          <a:left>
            <a:ln w="12700" cap="flat">
              <a:solidFill>
                <a:srgbClr val="A6AAA9"/>
              </a:solidFill>
              <a:prstDash val="solid"/>
              <a:miter lim="400000"/>
            </a:ln>
          </a:left>
          <a:right>
            <a:ln w="12700" cap="flat">
              <a:solidFill>
                <a:srgbClr val="A6AAA9"/>
              </a:solidFill>
              <a:prstDash val="solid"/>
              <a:miter lim="400000"/>
            </a:ln>
          </a:right>
          <a:top>
            <a:ln w="12700" cap="flat">
              <a:solidFill>
                <a:srgbClr val="5E5E5E"/>
              </a:solidFill>
              <a:prstDash val="solid"/>
              <a:miter lim="400000"/>
            </a:ln>
          </a:top>
          <a:bottom>
            <a:ln w="12700" cap="flat">
              <a:solidFill>
                <a:srgbClr val="A6AAA9"/>
              </a:solidFill>
              <a:prstDash val="solid"/>
              <a:miter lim="400000"/>
            </a:ln>
          </a:bottom>
          <a:insideH>
            <a:ln w="12700" cap="flat">
              <a:solidFill>
                <a:srgbClr val="A6AAA9"/>
              </a:solidFill>
              <a:prstDash val="solid"/>
              <a:miter lim="400000"/>
            </a:ln>
          </a:insideH>
          <a:insideV>
            <a:ln w="12700" cap="flat">
              <a:solidFill>
                <a:srgbClr val="A6AAA9"/>
              </a:solidFill>
              <a:prstDash val="solid"/>
              <a:miter lim="400000"/>
            </a:ln>
          </a:insideV>
        </a:tcBdr>
        <a:fill>
          <a:solidFill>
            <a:srgbClr val="991A5F"/>
          </a:solidFill>
        </a:fill>
      </a:tcStyle>
    </a:firstRow>
  </a:tblStyle>
  <a:tblStyle styleId="{2708684C-4D16-4618-839F-0558EEFCDFE6}" styleName="">
    <a:tblBg/>
    <a:wholeTbl>
      <a:tcTxStyle b="off"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prstDash val="solid"/>
              <a:miter lim="400000"/>
            </a:ln>
          </a:insideV>
        </a:tcBdr>
        <a:fill>
          <a:noFill/>
        </a:fill>
      </a:tcStyle>
    </a:wholeTbl>
    <a:band2H>
      <a:tcTxStyle b="def" i="def"/>
      <a:tcStyle>
        <a:tcBdr/>
        <a:fill>
          <a:solidFill>
            <a:srgbClr val="EDEEEE"/>
          </a:solidFill>
        </a:fill>
      </a:tcStyle>
    </a:band2H>
    <a:firstCol>
      <a:tcTxStyle b="on" i="off">
        <a:fontRef idx="minor">
          <a:srgbClr val="000000"/>
        </a:fontRef>
        <a:srgbClr val="000000"/>
      </a:tcTxStyle>
      <a:tcStyle>
        <a:tcBdr>
          <a:left>
            <a:ln w="12700" cap="flat">
              <a:solidFill>
                <a:srgbClr val="6C6C6C"/>
              </a:solidFill>
              <a:prstDash val="solid"/>
              <a:miter lim="400000"/>
            </a:ln>
          </a:left>
          <a:right>
            <a:ln w="25400" cap="flat">
              <a:solidFill>
                <a:srgbClr val="000000"/>
              </a:solidFill>
              <a:prstDash val="solid"/>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prstDash val="solid"/>
              <a:miter lim="400000"/>
            </a:ln>
          </a:insideV>
        </a:tcBdr>
        <a:fill>
          <a:noFill/>
        </a:fill>
      </a:tcStyle>
    </a:firstCol>
    <a:lastRow>
      <a:tcTxStyle b="on"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25400" cap="flat">
              <a:solidFill>
                <a:srgbClr val="000000"/>
              </a:solidFill>
              <a:prstDash val="solid"/>
              <a:miter lim="400000"/>
            </a:ln>
          </a:top>
          <a:bottom>
            <a:ln w="12700" cap="flat">
              <a:solidFill>
                <a:srgbClr val="6C6C6C"/>
              </a:solidFill>
              <a:prstDash val="solid"/>
              <a:miter lim="400000"/>
            </a:ln>
          </a:bottom>
          <a:insideH>
            <a:ln w="12700" cap="flat">
              <a:solidFill>
                <a:srgbClr val="000000"/>
              </a:solidFill>
              <a:custDash>
                <a:ds d="200000" sp="200000"/>
              </a:custDash>
              <a:miter lim="400000"/>
            </a:ln>
          </a:insideH>
          <a:insideV>
            <a:ln w="12700" cap="flat">
              <a:solidFill>
                <a:srgbClr val="000000"/>
              </a:solidFill>
              <a:prstDash val="solid"/>
              <a:miter lim="400000"/>
            </a:ln>
          </a:insideV>
        </a:tcBdr>
        <a:fill>
          <a:noFill/>
        </a:fill>
      </a:tcStyle>
    </a:lastRow>
    <a:firstRow>
      <a:tcTxStyle b="on"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6C6C6C"/>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D6DCE0"/>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Comments="1"/>
</file>

<file path=ppt/_rels/presentation.xml.rels><?xml version="1.0" encoding="UTF-8"?>
<Relationships xmlns="http://schemas.openxmlformats.org/package/2006/relationships"><Relationship Id="rId1" Type="http://schemas.openxmlformats.org/officeDocument/2006/relationships/presProps" Target="presProps.xml"/><Relationship Id="rId2" Type="http://schemas.openxmlformats.org/officeDocument/2006/relationships/viewProps" Target="viewProps.xml"/><Relationship Id="rId3" Type="http://schemas.openxmlformats.org/officeDocument/2006/relationships/commentAuthors" Target="commentAuthors.xml"/><Relationship Id="rId4" Type="http://schemas.openxmlformats.org/officeDocument/2006/relationships/tableStyles" Target="tableStyles.xml"/><Relationship Id="rId5" Type="http://schemas.openxmlformats.org/officeDocument/2006/relationships/slideMaster" Target="slideMasters/slideMaster1.xml"/><Relationship Id="rId6" Type="http://schemas.openxmlformats.org/officeDocument/2006/relationships/theme" Target="theme/theme1.xml"/><Relationship Id="rId7" Type="http://schemas.openxmlformats.org/officeDocument/2006/relationships/notesMaster" Target="notesMasters/notesMaster1.xml"/><Relationship Id="rId8" Type="http://schemas.openxmlformats.org/officeDocument/2006/relationships/slide" Target="slides/slide1.xml"/><Relationship Id="rId9" Type="http://schemas.openxmlformats.org/officeDocument/2006/relationships/slide" Target="slides/slide2.xml"/><Relationship Id="rId10" Type="http://schemas.openxmlformats.org/officeDocument/2006/relationships/slide" Target="slides/slide3.xml"/><Relationship Id="rId11" Type="http://schemas.openxmlformats.org/officeDocument/2006/relationships/slide" Target="slides/slide4.xml"/><Relationship Id="rId12" Type="http://schemas.openxmlformats.org/officeDocument/2006/relationships/slide" Target="slides/slide5.xml"/><Relationship Id="rId13" Type="http://schemas.openxmlformats.org/officeDocument/2006/relationships/slide" Target="slides/slide6.xml"/><Relationship Id="rId14" Type="http://schemas.openxmlformats.org/officeDocument/2006/relationships/slide" Target="slides/slide7.xml"/><Relationship Id="rId15" Type="http://schemas.openxmlformats.org/officeDocument/2006/relationships/slide" Target="slides/slide8.xml"/><Relationship Id="rId16" Type="http://schemas.openxmlformats.org/officeDocument/2006/relationships/slide" Target="slides/slide9.xml"/><Relationship Id="rId17" Type="http://schemas.openxmlformats.org/officeDocument/2006/relationships/slide" Target="slides/slide10.xml"/></Relationships>

</file>

<file path=ppt/notesMasters/_rels/notesMaster1.xml.rels><?xml version="1.0" encoding="UTF-8"?>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p:cSld>
    <p:spTree>
      <p:nvGrpSpPr>
        <p:cNvPr id="1" name=""/>
        <p:cNvGrpSpPr/>
        <p:nvPr/>
      </p:nvGrpSpPr>
      <p:grpSpPr>
        <a:xfrm>
          <a:off x="0" y="0"/>
          <a:ext cx="0" cy="0"/>
          <a:chOff x="0" y="0"/>
          <a:chExt cx="0" cy="0"/>
        </a:xfrm>
      </p:grpSpPr>
      <p:sp>
        <p:nvSpPr>
          <p:cNvPr id="178" name="Shape 178"/>
          <p:cNvSpPr/>
          <p:nvPr>
            <p:ph type="sldImg"/>
          </p:nvPr>
        </p:nvSpPr>
        <p:spPr>
          <a:xfrm>
            <a:off x="1143000" y="685800"/>
            <a:ext cx="4572000" cy="3429000"/>
          </a:xfrm>
          <a:prstGeom prst="rect">
            <a:avLst/>
          </a:prstGeom>
        </p:spPr>
        <p:txBody>
          <a:bodyPr/>
          <a:lstStyle/>
          <a:p>
            <a:pPr/>
          </a:p>
        </p:txBody>
      </p:sp>
      <p:sp>
        <p:nvSpPr>
          <p:cNvPr id="179" name="Shape 179"/>
          <p:cNvSpPr/>
          <p:nvPr>
            <p:ph type="body" sz="quarter" idx="1"/>
          </p:nvPr>
        </p:nvSpPr>
        <p:spPr>
          <a:xfrm>
            <a:off x="914400" y="4343400"/>
            <a:ext cx="5029200" cy="4114800"/>
          </a:xfrm>
          <a:prstGeom prst="rect">
            <a:avLst/>
          </a:prstGeom>
        </p:spPr>
        <p:txBody>
          <a:bodyPr/>
          <a:lstStyle/>
          <a:p>
            <a:pPr/>
          </a:p>
        </p:txBody>
      </p:sp>
    </p:spTree>
  </p:cSld>
  <p:clrMap bg1="lt1" tx1="dk1" bg2="lt2" tx2="dk2" accent1="accent1" accent2="accent2" accent3="accent3" accent4="accent4" accent5="accent5" accent6="accent6" hlink="hlink" folHlink="folHlink"/>
  <p:notesStyle>
    <a:lvl1pPr defTabSz="457200" latinLnBrk="0">
      <a:lnSpc>
        <a:spcPct val="117999"/>
      </a:lnSpc>
      <a:defRPr sz="2200">
        <a:latin typeface="+mn-lt"/>
        <a:ea typeface="+mn-ea"/>
        <a:cs typeface="+mn-cs"/>
        <a:sym typeface="Helvetica Neue"/>
      </a:defRPr>
    </a:lvl1pPr>
    <a:lvl2pPr indent="228600" defTabSz="457200" latinLnBrk="0">
      <a:lnSpc>
        <a:spcPct val="117999"/>
      </a:lnSpc>
      <a:defRPr sz="2200">
        <a:latin typeface="+mn-lt"/>
        <a:ea typeface="+mn-ea"/>
        <a:cs typeface="+mn-cs"/>
        <a:sym typeface="Helvetica Neue"/>
      </a:defRPr>
    </a:lvl2pPr>
    <a:lvl3pPr indent="457200" defTabSz="457200" latinLnBrk="0">
      <a:lnSpc>
        <a:spcPct val="117999"/>
      </a:lnSpc>
      <a:defRPr sz="2200">
        <a:latin typeface="+mn-lt"/>
        <a:ea typeface="+mn-ea"/>
        <a:cs typeface="+mn-cs"/>
        <a:sym typeface="Helvetica Neue"/>
      </a:defRPr>
    </a:lvl3pPr>
    <a:lvl4pPr indent="685800" defTabSz="457200" latinLnBrk="0">
      <a:lnSpc>
        <a:spcPct val="117999"/>
      </a:lnSpc>
      <a:defRPr sz="2200">
        <a:latin typeface="+mn-lt"/>
        <a:ea typeface="+mn-ea"/>
        <a:cs typeface="+mn-cs"/>
        <a:sym typeface="Helvetica Neue"/>
      </a:defRPr>
    </a:lvl4pPr>
    <a:lvl5pPr indent="914400" defTabSz="457200" latinLnBrk="0">
      <a:lnSpc>
        <a:spcPct val="117999"/>
      </a:lnSpc>
      <a:defRPr sz="2200">
        <a:latin typeface="+mn-lt"/>
        <a:ea typeface="+mn-ea"/>
        <a:cs typeface="+mn-cs"/>
        <a:sym typeface="Helvetica Neue"/>
      </a:defRPr>
    </a:lvl5pPr>
    <a:lvl6pPr indent="1143000" defTabSz="457200" latinLnBrk="0">
      <a:lnSpc>
        <a:spcPct val="117999"/>
      </a:lnSpc>
      <a:defRPr sz="2200">
        <a:latin typeface="+mn-lt"/>
        <a:ea typeface="+mn-ea"/>
        <a:cs typeface="+mn-cs"/>
        <a:sym typeface="Helvetica Neue"/>
      </a:defRPr>
    </a:lvl6pPr>
    <a:lvl7pPr indent="1371600" defTabSz="457200" latinLnBrk="0">
      <a:lnSpc>
        <a:spcPct val="117999"/>
      </a:lnSpc>
      <a:defRPr sz="2200">
        <a:latin typeface="+mn-lt"/>
        <a:ea typeface="+mn-ea"/>
        <a:cs typeface="+mn-cs"/>
        <a:sym typeface="Helvetica Neue"/>
      </a:defRPr>
    </a:lvl7pPr>
    <a:lvl8pPr indent="1600200" defTabSz="457200" latinLnBrk="0">
      <a:lnSpc>
        <a:spcPct val="117999"/>
      </a:lnSpc>
      <a:defRPr sz="2200">
        <a:latin typeface="+mn-lt"/>
        <a:ea typeface="+mn-ea"/>
        <a:cs typeface="+mn-cs"/>
        <a:sym typeface="Helvetica Neue"/>
      </a:defRPr>
    </a:lvl8pPr>
    <a:lvl9pPr indent="1828800" defTabSz="457200" latinLnBrk="0">
      <a:lnSpc>
        <a:spcPct val="117999"/>
      </a:lnSpc>
      <a:defRPr sz="2200">
        <a:latin typeface="+mn-lt"/>
        <a:ea typeface="+mn-ea"/>
        <a:cs typeface="+mn-cs"/>
        <a:sym typeface="Helvetica Neue"/>
      </a:defRPr>
    </a:lvl9pPr>
  </p:notesStyle>
</p:notesMaster>
</file>

<file path=ppt/slideLayouts/_rels/slideLayout1.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itle" showMasterSp="1" showMasterPhAnim="1">
  <p:cSld name="Title">
    <p:spTree>
      <p:nvGrpSpPr>
        <p:cNvPr id="1" name=""/>
        <p:cNvGrpSpPr/>
        <p:nvPr/>
      </p:nvGrpSpPr>
      <p:grpSpPr>
        <a:xfrm>
          <a:off x="0" y="0"/>
          <a:ext cx="0" cy="0"/>
          <a:chOff x="0" y="0"/>
          <a:chExt cx="0" cy="0"/>
        </a:xfrm>
      </p:grpSpPr>
      <p:sp>
        <p:nvSpPr>
          <p:cNvPr id="11" name="Author and Date"/>
          <p:cNvSpPr txBox="1"/>
          <p:nvPr>
            <p:ph type="body" sz="quarter" idx="21" hasCustomPrompt="1"/>
          </p:nvPr>
        </p:nvSpPr>
        <p:spPr>
          <a:xfrm>
            <a:off x="1201340" y="11859862"/>
            <a:ext cx="21971003" cy="636979"/>
          </a:xfrm>
          <a:prstGeom prst="rect">
            <a:avLst/>
          </a:prstGeom>
        </p:spPr>
        <p:txBody>
          <a:bodyPr lIns="45719" tIns="45719" rIns="45719" bIns="45719"/>
          <a:lstStyle>
            <a:lvl1pPr marL="0" indent="0" defTabSz="825500">
              <a:lnSpc>
                <a:spcPct val="100000"/>
              </a:lnSpc>
              <a:spcBef>
                <a:spcPts val="0"/>
              </a:spcBef>
              <a:buSzTx/>
              <a:buNone/>
              <a:defRPr b="1" sz="3600"/>
            </a:lvl1pPr>
          </a:lstStyle>
          <a:p>
            <a:pPr/>
            <a:r>
              <a:t>Author and Date</a:t>
            </a:r>
          </a:p>
        </p:txBody>
      </p:sp>
      <p:sp>
        <p:nvSpPr>
          <p:cNvPr id="12" name="Presentation Title"/>
          <p:cNvSpPr txBox="1"/>
          <p:nvPr>
            <p:ph type="title" hasCustomPrompt="1"/>
          </p:nvPr>
        </p:nvSpPr>
        <p:spPr>
          <a:xfrm>
            <a:off x="1206496" y="2574991"/>
            <a:ext cx="21971004" cy="4648201"/>
          </a:xfrm>
          <a:prstGeom prst="rect">
            <a:avLst/>
          </a:prstGeom>
        </p:spPr>
        <p:txBody>
          <a:bodyPr anchor="b"/>
          <a:lstStyle>
            <a:lvl1pPr>
              <a:defRPr spc="-232" sz="11600"/>
            </a:lvl1pPr>
          </a:lstStyle>
          <a:p>
            <a:pPr/>
            <a:r>
              <a:t>Presentation Title</a:t>
            </a:r>
          </a:p>
        </p:txBody>
      </p:sp>
      <p:sp>
        <p:nvSpPr>
          <p:cNvPr id="13" name="Body Level One…"/>
          <p:cNvSpPr txBox="1"/>
          <p:nvPr>
            <p:ph type="body" sz="quarter" idx="1" hasCustomPrompt="1"/>
          </p:nvPr>
        </p:nvSpPr>
        <p:spPr>
          <a:xfrm>
            <a:off x="1201342" y="7223190"/>
            <a:ext cx="21971001" cy="1905001"/>
          </a:xfrm>
          <a:prstGeom prst="rect">
            <a:avLst/>
          </a:prstGeom>
        </p:spPr>
        <p:txBody>
          <a:bodyPr/>
          <a:lstStyle>
            <a:lvl1pPr marL="0" indent="0" defTabSz="825500">
              <a:lnSpc>
                <a:spcPct val="100000"/>
              </a:lnSpc>
              <a:spcBef>
                <a:spcPts val="0"/>
              </a:spcBef>
              <a:buSzTx/>
              <a:buNone/>
              <a:defRPr b="1" sz="5500"/>
            </a:lvl1pPr>
            <a:lvl2pPr marL="0" indent="457200" defTabSz="825500">
              <a:lnSpc>
                <a:spcPct val="100000"/>
              </a:lnSpc>
              <a:spcBef>
                <a:spcPts val="0"/>
              </a:spcBef>
              <a:buSzTx/>
              <a:buNone/>
              <a:defRPr b="1" sz="5500"/>
            </a:lvl2pPr>
            <a:lvl3pPr marL="0" indent="914400" defTabSz="825500">
              <a:lnSpc>
                <a:spcPct val="100000"/>
              </a:lnSpc>
              <a:spcBef>
                <a:spcPts val="0"/>
              </a:spcBef>
              <a:buSzTx/>
              <a:buNone/>
              <a:defRPr b="1" sz="5500"/>
            </a:lvl3pPr>
            <a:lvl4pPr marL="0" indent="1371600" defTabSz="825500">
              <a:lnSpc>
                <a:spcPct val="100000"/>
              </a:lnSpc>
              <a:spcBef>
                <a:spcPts val="0"/>
              </a:spcBef>
              <a:buSzTx/>
              <a:buNone/>
              <a:defRPr b="1" sz="5500"/>
            </a:lvl4pPr>
            <a:lvl5pPr marL="0" indent="1828800" defTabSz="825500">
              <a:lnSpc>
                <a:spcPct val="100000"/>
              </a:lnSpc>
              <a:spcBef>
                <a:spcPts val="0"/>
              </a:spcBef>
              <a:buSzTx/>
              <a:buNone/>
              <a:defRPr b="1" sz="5500"/>
            </a:lvl5pPr>
          </a:lstStyle>
          <a:p>
            <a:pPr/>
            <a:r>
              <a:t>Presentation Subtitle</a:t>
            </a:r>
          </a:p>
          <a:p>
            <a:pPr lvl="1"/>
            <a:r>
              <a:t/>
            </a:r>
          </a:p>
          <a:p>
            <a:pPr lvl="2"/>
            <a:r>
              <a:t/>
            </a:r>
          </a:p>
          <a:p>
            <a:pPr lvl="3"/>
            <a:r>
              <a:t/>
            </a:r>
          </a:p>
          <a:p>
            <a:pPr lvl="4"/>
            <a:r>
              <a:t/>
            </a:r>
          </a:p>
        </p:txBody>
      </p:sp>
      <p:sp>
        <p:nvSpPr>
          <p:cNvPr id="14"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0.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Title Only">
    <p:spTree>
      <p:nvGrpSpPr>
        <p:cNvPr id="1" name=""/>
        <p:cNvGrpSpPr/>
        <p:nvPr/>
      </p:nvGrpSpPr>
      <p:grpSpPr>
        <a:xfrm>
          <a:off x="0" y="0"/>
          <a:ext cx="0" cy="0"/>
          <a:chOff x="0" y="0"/>
          <a:chExt cx="0" cy="0"/>
        </a:xfrm>
      </p:grpSpPr>
      <p:sp>
        <p:nvSpPr>
          <p:cNvPr id="99" name="Slide Title"/>
          <p:cNvSpPr txBox="1"/>
          <p:nvPr>
            <p:ph type="title" hasCustomPrompt="1"/>
          </p:nvPr>
        </p:nvSpPr>
        <p:spPr>
          <a:xfrm>
            <a:off x="1206500" y="1079500"/>
            <a:ext cx="21971000" cy="1434949"/>
          </a:xfrm>
          <a:prstGeom prst="rect">
            <a:avLst/>
          </a:prstGeom>
        </p:spPr>
        <p:txBody>
          <a:bodyPr/>
          <a:lstStyle/>
          <a:p>
            <a:pPr/>
            <a:r>
              <a:t>Slide Title</a:t>
            </a:r>
          </a:p>
        </p:txBody>
      </p:sp>
      <p:sp>
        <p:nvSpPr>
          <p:cNvPr id="100" name="Slide Subtitle"/>
          <p:cNvSpPr txBox="1"/>
          <p:nvPr>
            <p:ph type="body" sz="quarter" idx="21" hasCustomPrompt="1"/>
          </p:nvPr>
        </p:nvSpPr>
        <p:spPr>
          <a:xfrm>
            <a:off x="1206500" y="2372962"/>
            <a:ext cx="21971000" cy="934780"/>
          </a:xfrm>
          <a:prstGeom prst="rect">
            <a:avLst/>
          </a:prstGeom>
        </p:spPr>
        <p:txBody>
          <a:bodyPr lIns="45719" tIns="45719" rIns="45719" bIns="45719"/>
          <a:lstStyle>
            <a:lvl1pPr marL="0" indent="0" defTabSz="825500">
              <a:lnSpc>
                <a:spcPct val="100000"/>
              </a:lnSpc>
              <a:spcBef>
                <a:spcPts val="0"/>
              </a:spcBef>
              <a:buSzTx/>
              <a:buNone/>
              <a:defRPr b="1" sz="5500"/>
            </a:lvl1pPr>
          </a:lstStyle>
          <a:p>
            <a:pPr/>
            <a:r>
              <a:t>Slide Subtitle</a:t>
            </a:r>
          </a:p>
        </p:txBody>
      </p:sp>
      <p:sp>
        <p:nvSpPr>
          <p:cNvPr id="101"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1.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Agenda">
    <p:spTree>
      <p:nvGrpSpPr>
        <p:cNvPr id="1" name=""/>
        <p:cNvGrpSpPr/>
        <p:nvPr/>
      </p:nvGrpSpPr>
      <p:grpSpPr>
        <a:xfrm>
          <a:off x="0" y="0"/>
          <a:ext cx="0" cy="0"/>
          <a:chOff x="0" y="0"/>
          <a:chExt cx="0" cy="0"/>
        </a:xfrm>
      </p:grpSpPr>
      <p:sp>
        <p:nvSpPr>
          <p:cNvPr id="108" name="Agenda Title"/>
          <p:cNvSpPr txBox="1"/>
          <p:nvPr>
            <p:ph type="title" hasCustomPrompt="1"/>
          </p:nvPr>
        </p:nvSpPr>
        <p:spPr>
          <a:xfrm>
            <a:off x="1206500" y="1079500"/>
            <a:ext cx="21971000" cy="1435100"/>
          </a:xfrm>
          <a:prstGeom prst="rect">
            <a:avLst/>
          </a:prstGeom>
        </p:spPr>
        <p:txBody>
          <a:bodyPr/>
          <a:lstStyle/>
          <a:p>
            <a:pPr/>
            <a:r>
              <a:t>Agenda Title</a:t>
            </a:r>
          </a:p>
        </p:txBody>
      </p:sp>
      <p:sp>
        <p:nvSpPr>
          <p:cNvPr id="109" name="Agenda Subtitle"/>
          <p:cNvSpPr txBox="1"/>
          <p:nvPr>
            <p:ph type="body" sz="quarter" idx="21" hasCustomPrompt="1"/>
          </p:nvPr>
        </p:nvSpPr>
        <p:spPr>
          <a:xfrm>
            <a:off x="1206500" y="2372962"/>
            <a:ext cx="21971000" cy="934780"/>
          </a:xfrm>
          <a:prstGeom prst="rect">
            <a:avLst/>
          </a:prstGeom>
        </p:spPr>
        <p:txBody>
          <a:bodyPr lIns="45719" tIns="45719" rIns="45719" bIns="45719"/>
          <a:lstStyle>
            <a:lvl1pPr marL="0" indent="0" defTabSz="825500">
              <a:lnSpc>
                <a:spcPct val="100000"/>
              </a:lnSpc>
              <a:spcBef>
                <a:spcPts val="0"/>
              </a:spcBef>
              <a:buSzTx/>
              <a:buNone/>
              <a:defRPr b="1" sz="5500"/>
            </a:lvl1pPr>
          </a:lstStyle>
          <a:p>
            <a:pPr/>
            <a:r>
              <a:t>Agenda Subtitle</a:t>
            </a:r>
          </a:p>
        </p:txBody>
      </p:sp>
      <p:sp>
        <p:nvSpPr>
          <p:cNvPr id="110" name="Body Level One…"/>
          <p:cNvSpPr txBox="1"/>
          <p:nvPr>
            <p:ph type="body" idx="1" hasCustomPrompt="1"/>
          </p:nvPr>
        </p:nvSpPr>
        <p:spPr>
          <a:prstGeom prst="rect">
            <a:avLst/>
          </a:prstGeom>
        </p:spPr>
        <p:txBody>
          <a:bodyPr/>
          <a:lstStyle>
            <a:lvl1pPr marL="0" indent="0" defTabSz="825500">
              <a:lnSpc>
                <a:spcPct val="100000"/>
              </a:lnSpc>
              <a:spcBef>
                <a:spcPts val="1800"/>
              </a:spcBef>
              <a:buSzTx/>
              <a:buNone/>
              <a:defRPr spc="-55" sz="5500"/>
            </a:lvl1pPr>
            <a:lvl2pPr marL="0" indent="457200" defTabSz="825500">
              <a:lnSpc>
                <a:spcPct val="100000"/>
              </a:lnSpc>
              <a:spcBef>
                <a:spcPts val="1800"/>
              </a:spcBef>
              <a:buSzTx/>
              <a:buNone/>
              <a:defRPr spc="-55" sz="5500"/>
            </a:lvl2pPr>
            <a:lvl3pPr marL="0" indent="914400" defTabSz="825500">
              <a:lnSpc>
                <a:spcPct val="100000"/>
              </a:lnSpc>
              <a:spcBef>
                <a:spcPts val="1800"/>
              </a:spcBef>
              <a:buSzTx/>
              <a:buNone/>
              <a:defRPr spc="-55" sz="5500"/>
            </a:lvl3pPr>
            <a:lvl4pPr marL="0" indent="1371600" defTabSz="825500">
              <a:lnSpc>
                <a:spcPct val="100000"/>
              </a:lnSpc>
              <a:spcBef>
                <a:spcPts val="1800"/>
              </a:spcBef>
              <a:buSzTx/>
              <a:buNone/>
              <a:defRPr spc="-55" sz="5500"/>
            </a:lvl4pPr>
            <a:lvl5pPr marL="0" indent="1828800" defTabSz="825500">
              <a:lnSpc>
                <a:spcPct val="100000"/>
              </a:lnSpc>
              <a:spcBef>
                <a:spcPts val="1800"/>
              </a:spcBef>
              <a:buSzTx/>
              <a:buNone/>
              <a:defRPr spc="-55" sz="5500"/>
            </a:lvl5pPr>
          </a:lstStyle>
          <a:p>
            <a:pPr/>
            <a:r>
              <a:t>Agenda Topics</a:t>
            </a:r>
          </a:p>
          <a:p>
            <a:pPr lvl="1"/>
            <a:r>
              <a:t/>
            </a:r>
          </a:p>
          <a:p>
            <a:pPr lvl="2"/>
            <a:r>
              <a:t/>
            </a:r>
          </a:p>
          <a:p>
            <a:pPr lvl="3"/>
            <a:r>
              <a:t/>
            </a:r>
          </a:p>
          <a:p>
            <a:pPr lvl="4"/>
            <a:r>
              <a:t/>
            </a:r>
          </a:p>
        </p:txBody>
      </p:sp>
      <p:sp>
        <p:nvSpPr>
          <p:cNvPr id="111"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2.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Statement">
    <p:spTree>
      <p:nvGrpSpPr>
        <p:cNvPr id="1" name=""/>
        <p:cNvGrpSpPr/>
        <p:nvPr/>
      </p:nvGrpSpPr>
      <p:grpSpPr>
        <a:xfrm>
          <a:off x="0" y="0"/>
          <a:ext cx="0" cy="0"/>
          <a:chOff x="0" y="0"/>
          <a:chExt cx="0" cy="0"/>
        </a:xfrm>
      </p:grpSpPr>
      <p:sp>
        <p:nvSpPr>
          <p:cNvPr id="118" name="Body Level One…"/>
          <p:cNvSpPr txBox="1"/>
          <p:nvPr>
            <p:ph type="body" sz="half" idx="1" hasCustomPrompt="1"/>
          </p:nvPr>
        </p:nvSpPr>
        <p:spPr>
          <a:xfrm>
            <a:off x="1206500" y="4920843"/>
            <a:ext cx="21971000" cy="3874314"/>
          </a:xfrm>
          <a:prstGeom prst="rect">
            <a:avLst/>
          </a:prstGeom>
        </p:spPr>
        <p:txBody>
          <a:bodyPr anchor="ctr"/>
          <a:lstStyle>
            <a:lvl1pPr marL="0" indent="0" algn="ctr">
              <a:lnSpc>
                <a:spcPct val="80000"/>
              </a:lnSpc>
              <a:spcBef>
                <a:spcPts val="0"/>
              </a:spcBef>
              <a:buSzTx/>
              <a:buNone/>
              <a:defRPr spc="-232" sz="11600">
                <a:latin typeface="Helvetica Neue Medium"/>
                <a:ea typeface="Helvetica Neue Medium"/>
                <a:cs typeface="Helvetica Neue Medium"/>
                <a:sym typeface="Helvetica Neue Medium"/>
              </a:defRPr>
            </a:lvl1pPr>
            <a:lvl2pPr marL="0" indent="457200" algn="ctr">
              <a:lnSpc>
                <a:spcPct val="80000"/>
              </a:lnSpc>
              <a:spcBef>
                <a:spcPts val="0"/>
              </a:spcBef>
              <a:buSzTx/>
              <a:buNone/>
              <a:defRPr spc="-232" sz="11600">
                <a:latin typeface="Helvetica Neue Medium"/>
                <a:ea typeface="Helvetica Neue Medium"/>
                <a:cs typeface="Helvetica Neue Medium"/>
                <a:sym typeface="Helvetica Neue Medium"/>
              </a:defRPr>
            </a:lvl2pPr>
            <a:lvl3pPr marL="0" indent="914400" algn="ctr">
              <a:lnSpc>
                <a:spcPct val="80000"/>
              </a:lnSpc>
              <a:spcBef>
                <a:spcPts val="0"/>
              </a:spcBef>
              <a:buSzTx/>
              <a:buNone/>
              <a:defRPr spc="-232" sz="11600">
                <a:latin typeface="Helvetica Neue Medium"/>
                <a:ea typeface="Helvetica Neue Medium"/>
                <a:cs typeface="Helvetica Neue Medium"/>
                <a:sym typeface="Helvetica Neue Medium"/>
              </a:defRPr>
            </a:lvl3pPr>
            <a:lvl4pPr marL="0" indent="1371600" algn="ctr">
              <a:lnSpc>
                <a:spcPct val="80000"/>
              </a:lnSpc>
              <a:spcBef>
                <a:spcPts val="0"/>
              </a:spcBef>
              <a:buSzTx/>
              <a:buNone/>
              <a:defRPr spc="-232" sz="11600">
                <a:latin typeface="Helvetica Neue Medium"/>
                <a:ea typeface="Helvetica Neue Medium"/>
                <a:cs typeface="Helvetica Neue Medium"/>
                <a:sym typeface="Helvetica Neue Medium"/>
              </a:defRPr>
            </a:lvl4pPr>
            <a:lvl5pPr marL="0" indent="1828800" algn="ctr">
              <a:lnSpc>
                <a:spcPct val="80000"/>
              </a:lnSpc>
              <a:spcBef>
                <a:spcPts val="0"/>
              </a:spcBef>
              <a:buSzTx/>
              <a:buNone/>
              <a:defRPr spc="-232" sz="11600">
                <a:latin typeface="Helvetica Neue Medium"/>
                <a:ea typeface="Helvetica Neue Medium"/>
                <a:cs typeface="Helvetica Neue Medium"/>
                <a:sym typeface="Helvetica Neue Medium"/>
              </a:defRPr>
            </a:lvl5pPr>
          </a:lstStyle>
          <a:p>
            <a:pPr/>
            <a:r>
              <a:t>Statement</a:t>
            </a:r>
          </a:p>
          <a:p>
            <a:pPr lvl="1"/>
            <a:r>
              <a:t/>
            </a:r>
          </a:p>
          <a:p>
            <a:pPr lvl="2"/>
            <a:r>
              <a:t/>
            </a:r>
          </a:p>
          <a:p>
            <a:pPr lvl="3"/>
            <a:r>
              <a:t/>
            </a:r>
          </a:p>
          <a:p>
            <a:pPr lvl="4"/>
            <a:r>
              <a:t/>
            </a:r>
          </a:p>
        </p:txBody>
      </p:sp>
      <p:sp>
        <p:nvSpPr>
          <p:cNvPr id="119"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3.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Big Fact">
    <p:spTree>
      <p:nvGrpSpPr>
        <p:cNvPr id="1" name=""/>
        <p:cNvGrpSpPr/>
        <p:nvPr/>
      </p:nvGrpSpPr>
      <p:grpSpPr>
        <a:xfrm>
          <a:off x="0" y="0"/>
          <a:ext cx="0" cy="0"/>
          <a:chOff x="0" y="0"/>
          <a:chExt cx="0" cy="0"/>
        </a:xfrm>
      </p:grpSpPr>
      <p:sp>
        <p:nvSpPr>
          <p:cNvPr id="126" name="Body Level One…"/>
          <p:cNvSpPr txBox="1"/>
          <p:nvPr>
            <p:ph type="body" idx="1" hasCustomPrompt="1"/>
          </p:nvPr>
        </p:nvSpPr>
        <p:spPr>
          <a:xfrm>
            <a:off x="1206500" y="1075927"/>
            <a:ext cx="21971000" cy="7241584"/>
          </a:xfrm>
          <a:prstGeom prst="rect">
            <a:avLst/>
          </a:prstGeom>
        </p:spPr>
        <p:txBody>
          <a:bodyPr anchor="b"/>
          <a:lstStyle>
            <a:lvl1pPr marL="0" indent="0" algn="ctr">
              <a:lnSpc>
                <a:spcPct val="80000"/>
              </a:lnSpc>
              <a:spcBef>
                <a:spcPts val="0"/>
              </a:spcBef>
              <a:buSzTx/>
              <a:buNone/>
              <a:defRPr b="1" spc="-250" sz="25000"/>
            </a:lvl1pPr>
            <a:lvl2pPr marL="0" indent="457200" algn="ctr">
              <a:lnSpc>
                <a:spcPct val="80000"/>
              </a:lnSpc>
              <a:spcBef>
                <a:spcPts val="0"/>
              </a:spcBef>
              <a:buSzTx/>
              <a:buNone/>
              <a:defRPr b="1" spc="-250" sz="25000"/>
            </a:lvl2pPr>
            <a:lvl3pPr marL="0" indent="914400" algn="ctr">
              <a:lnSpc>
                <a:spcPct val="80000"/>
              </a:lnSpc>
              <a:spcBef>
                <a:spcPts val="0"/>
              </a:spcBef>
              <a:buSzTx/>
              <a:buNone/>
              <a:defRPr b="1" spc="-250" sz="25000"/>
            </a:lvl3pPr>
            <a:lvl4pPr marL="0" indent="1371600" algn="ctr">
              <a:lnSpc>
                <a:spcPct val="80000"/>
              </a:lnSpc>
              <a:spcBef>
                <a:spcPts val="0"/>
              </a:spcBef>
              <a:buSzTx/>
              <a:buNone/>
              <a:defRPr b="1" spc="-250" sz="25000"/>
            </a:lvl4pPr>
            <a:lvl5pPr marL="0" indent="1828800" algn="ctr">
              <a:lnSpc>
                <a:spcPct val="80000"/>
              </a:lnSpc>
              <a:spcBef>
                <a:spcPts val="0"/>
              </a:spcBef>
              <a:buSzTx/>
              <a:buNone/>
              <a:defRPr b="1" spc="-250" sz="25000"/>
            </a:lvl5pPr>
          </a:lstStyle>
          <a:p>
            <a:pPr/>
            <a:r>
              <a:t>100%</a:t>
            </a:r>
          </a:p>
          <a:p>
            <a:pPr lvl="1"/>
            <a:r>
              <a:t/>
            </a:r>
          </a:p>
          <a:p>
            <a:pPr lvl="2"/>
            <a:r>
              <a:t/>
            </a:r>
          </a:p>
          <a:p>
            <a:pPr lvl="3"/>
            <a:r>
              <a:t/>
            </a:r>
          </a:p>
          <a:p>
            <a:pPr lvl="4"/>
            <a:r>
              <a:t/>
            </a:r>
          </a:p>
        </p:txBody>
      </p:sp>
      <p:sp>
        <p:nvSpPr>
          <p:cNvPr id="127" name="Fact information"/>
          <p:cNvSpPr txBox="1"/>
          <p:nvPr>
            <p:ph type="body" sz="quarter" idx="21" hasCustomPrompt="1"/>
          </p:nvPr>
        </p:nvSpPr>
        <p:spPr>
          <a:xfrm>
            <a:off x="1206500" y="8262180"/>
            <a:ext cx="21971000" cy="934780"/>
          </a:xfrm>
          <a:prstGeom prst="rect">
            <a:avLst/>
          </a:prstGeom>
        </p:spPr>
        <p:txBody>
          <a:bodyPr lIns="45719" tIns="45719" rIns="45719" bIns="45719"/>
          <a:lstStyle>
            <a:lvl1pPr marL="0" indent="0" algn="ctr" defTabSz="825500">
              <a:lnSpc>
                <a:spcPct val="100000"/>
              </a:lnSpc>
              <a:spcBef>
                <a:spcPts val="0"/>
              </a:spcBef>
              <a:buSzTx/>
              <a:buNone/>
              <a:defRPr b="1" sz="5500"/>
            </a:lvl1pPr>
          </a:lstStyle>
          <a:p>
            <a:pPr/>
            <a:r>
              <a:t>Fact information</a:t>
            </a:r>
          </a:p>
        </p:txBody>
      </p:sp>
      <p:sp>
        <p:nvSpPr>
          <p:cNvPr id="128"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4.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Quote">
    <p:spTree>
      <p:nvGrpSpPr>
        <p:cNvPr id="1" name=""/>
        <p:cNvGrpSpPr/>
        <p:nvPr/>
      </p:nvGrpSpPr>
      <p:grpSpPr>
        <a:xfrm>
          <a:off x="0" y="0"/>
          <a:ext cx="0" cy="0"/>
          <a:chOff x="0" y="0"/>
          <a:chExt cx="0" cy="0"/>
        </a:xfrm>
      </p:grpSpPr>
      <p:sp>
        <p:nvSpPr>
          <p:cNvPr id="135" name="Attribution"/>
          <p:cNvSpPr txBox="1"/>
          <p:nvPr>
            <p:ph type="body" sz="quarter" idx="21" hasCustomPrompt="1"/>
          </p:nvPr>
        </p:nvSpPr>
        <p:spPr>
          <a:xfrm>
            <a:off x="2430025" y="10675453"/>
            <a:ext cx="20200052" cy="636979"/>
          </a:xfrm>
          <a:prstGeom prst="rect">
            <a:avLst/>
          </a:prstGeom>
        </p:spPr>
        <p:txBody>
          <a:bodyPr lIns="45719" tIns="45719" rIns="45719" bIns="45719"/>
          <a:lstStyle>
            <a:lvl1pPr marL="0" indent="0" defTabSz="825500">
              <a:lnSpc>
                <a:spcPct val="100000"/>
              </a:lnSpc>
              <a:spcBef>
                <a:spcPts val="0"/>
              </a:spcBef>
              <a:buSzTx/>
              <a:buNone/>
              <a:defRPr b="1" sz="3600"/>
            </a:lvl1pPr>
          </a:lstStyle>
          <a:p>
            <a:pPr/>
            <a:r>
              <a:t>Attribution</a:t>
            </a:r>
          </a:p>
        </p:txBody>
      </p:sp>
      <p:sp>
        <p:nvSpPr>
          <p:cNvPr id="136" name="Body Level One…"/>
          <p:cNvSpPr txBox="1"/>
          <p:nvPr>
            <p:ph type="body" sz="half" idx="1" hasCustomPrompt="1"/>
          </p:nvPr>
        </p:nvSpPr>
        <p:spPr>
          <a:xfrm>
            <a:off x="1753923" y="4939860"/>
            <a:ext cx="20876154" cy="3836280"/>
          </a:xfrm>
          <a:prstGeom prst="rect">
            <a:avLst/>
          </a:prstGeom>
        </p:spPr>
        <p:txBody>
          <a:bodyPr/>
          <a:lstStyle>
            <a:lvl1pPr marL="638923" indent="-469900">
              <a:spcBef>
                <a:spcPts val="0"/>
              </a:spcBef>
              <a:buSzTx/>
              <a:buNone/>
              <a:defRPr spc="-170" sz="8500">
                <a:latin typeface="Helvetica Neue Medium"/>
                <a:ea typeface="Helvetica Neue Medium"/>
                <a:cs typeface="Helvetica Neue Medium"/>
                <a:sym typeface="Helvetica Neue Medium"/>
              </a:defRPr>
            </a:lvl1pPr>
            <a:lvl2pPr marL="638923" indent="-12700">
              <a:spcBef>
                <a:spcPts val="0"/>
              </a:spcBef>
              <a:buSzTx/>
              <a:buNone/>
              <a:defRPr spc="-170" sz="8500">
                <a:latin typeface="Helvetica Neue Medium"/>
                <a:ea typeface="Helvetica Neue Medium"/>
                <a:cs typeface="Helvetica Neue Medium"/>
                <a:sym typeface="Helvetica Neue Medium"/>
              </a:defRPr>
            </a:lvl2pPr>
            <a:lvl3pPr marL="638923" indent="444500">
              <a:spcBef>
                <a:spcPts val="0"/>
              </a:spcBef>
              <a:buSzTx/>
              <a:buNone/>
              <a:defRPr spc="-170" sz="8500">
                <a:latin typeface="Helvetica Neue Medium"/>
                <a:ea typeface="Helvetica Neue Medium"/>
                <a:cs typeface="Helvetica Neue Medium"/>
                <a:sym typeface="Helvetica Neue Medium"/>
              </a:defRPr>
            </a:lvl3pPr>
            <a:lvl4pPr marL="638923" indent="901700">
              <a:spcBef>
                <a:spcPts val="0"/>
              </a:spcBef>
              <a:buSzTx/>
              <a:buNone/>
              <a:defRPr spc="-170" sz="8500">
                <a:latin typeface="Helvetica Neue Medium"/>
                <a:ea typeface="Helvetica Neue Medium"/>
                <a:cs typeface="Helvetica Neue Medium"/>
                <a:sym typeface="Helvetica Neue Medium"/>
              </a:defRPr>
            </a:lvl4pPr>
            <a:lvl5pPr marL="638923" indent="1358900">
              <a:spcBef>
                <a:spcPts val="0"/>
              </a:spcBef>
              <a:buSzTx/>
              <a:buNone/>
              <a:defRPr spc="-170" sz="8500">
                <a:latin typeface="Helvetica Neue Medium"/>
                <a:ea typeface="Helvetica Neue Medium"/>
                <a:cs typeface="Helvetica Neue Medium"/>
                <a:sym typeface="Helvetica Neue Medium"/>
              </a:defRPr>
            </a:lvl5pPr>
          </a:lstStyle>
          <a:p>
            <a:pPr/>
            <a:r>
              <a:t>“Notable Quote”</a:t>
            </a:r>
          </a:p>
          <a:p>
            <a:pPr lvl="1"/>
            <a:r>
              <a:t/>
            </a:r>
          </a:p>
          <a:p>
            <a:pPr lvl="2"/>
            <a:r>
              <a:t/>
            </a:r>
          </a:p>
          <a:p>
            <a:pPr lvl="3"/>
            <a:r>
              <a:t/>
            </a:r>
          </a:p>
          <a:p>
            <a:pPr lvl="4"/>
            <a:r>
              <a:t/>
            </a:r>
          </a:p>
        </p:txBody>
      </p:sp>
      <p:sp>
        <p:nvSpPr>
          <p:cNvPr id="137"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5.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Photo - 3 Up">
    <p:spTree>
      <p:nvGrpSpPr>
        <p:cNvPr id="1" name=""/>
        <p:cNvGrpSpPr/>
        <p:nvPr/>
      </p:nvGrpSpPr>
      <p:grpSpPr>
        <a:xfrm>
          <a:off x="0" y="0"/>
          <a:ext cx="0" cy="0"/>
          <a:chOff x="0" y="0"/>
          <a:chExt cx="0" cy="0"/>
        </a:xfrm>
      </p:grpSpPr>
      <p:sp>
        <p:nvSpPr>
          <p:cNvPr id="144" name="Bowl of salad with fried rice, boiled eggs and chopsticks"/>
          <p:cNvSpPr/>
          <p:nvPr>
            <p:ph type="pic" sz="quarter" idx="21"/>
          </p:nvPr>
        </p:nvSpPr>
        <p:spPr>
          <a:xfrm>
            <a:off x="15760700" y="1016000"/>
            <a:ext cx="7439099" cy="5949678"/>
          </a:xfrm>
          <a:prstGeom prst="rect">
            <a:avLst/>
          </a:prstGeom>
        </p:spPr>
        <p:txBody>
          <a:bodyPr lIns="91439" tIns="45719" rIns="91439" bIns="45719">
            <a:noAutofit/>
          </a:bodyPr>
          <a:lstStyle/>
          <a:p>
            <a:pPr/>
          </a:p>
        </p:txBody>
      </p:sp>
      <p:sp>
        <p:nvSpPr>
          <p:cNvPr id="145" name="Bowl with salmon cakes, salad and houmous "/>
          <p:cNvSpPr/>
          <p:nvPr>
            <p:ph type="pic" sz="half" idx="22"/>
          </p:nvPr>
        </p:nvSpPr>
        <p:spPr>
          <a:xfrm>
            <a:off x="13500100" y="3978275"/>
            <a:ext cx="10439400" cy="12150181"/>
          </a:xfrm>
          <a:prstGeom prst="rect">
            <a:avLst/>
          </a:prstGeom>
        </p:spPr>
        <p:txBody>
          <a:bodyPr lIns="91439" tIns="45719" rIns="91439" bIns="45719">
            <a:noAutofit/>
          </a:bodyPr>
          <a:lstStyle/>
          <a:p>
            <a:pPr/>
          </a:p>
        </p:txBody>
      </p:sp>
      <p:sp>
        <p:nvSpPr>
          <p:cNvPr id="146" name="Bowl of pappardelle pasta with parsley butter, roasted hazelnuts and shaved parmesan cheese"/>
          <p:cNvSpPr/>
          <p:nvPr>
            <p:ph type="pic" idx="23"/>
          </p:nvPr>
        </p:nvSpPr>
        <p:spPr>
          <a:xfrm>
            <a:off x="-139700" y="495300"/>
            <a:ext cx="16611600" cy="12458700"/>
          </a:xfrm>
          <a:prstGeom prst="rect">
            <a:avLst/>
          </a:prstGeom>
        </p:spPr>
        <p:txBody>
          <a:bodyPr lIns="91439" tIns="45719" rIns="91439" bIns="45719">
            <a:noAutofit/>
          </a:bodyPr>
          <a:lstStyle/>
          <a:p>
            <a:pPr/>
          </a:p>
        </p:txBody>
      </p:sp>
      <p:sp>
        <p:nvSpPr>
          <p:cNvPr id="147"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6.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Photo">
    <p:spTree>
      <p:nvGrpSpPr>
        <p:cNvPr id="1" name=""/>
        <p:cNvGrpSpPr/>
        <p:nvPr/>
      </p:nvGrpSpPr>
      <p:grpSpPr>
        <a:xfrm>
          <a:off x="0" y="0"/>
          <a:ext cx="0" cy="0"/>
          <a:chOff x="0" y="0"/>
          <a:chExt cx="0" cy="0"/>
        </a:xfrm>
      </p:grpSpPr>
      <p:sp>
        <p:nvSpPr>
          <p:cNvPr id="154" name="bowl of salad with fried rice, boiled eggs and chopsticks"/>
          <p:cNvSpPr/>
          <p:nvPr>
            <p:ph type="pic" idx="21"/>
          </p:nvPr>
        </p:nvSpPr>
        <p:spPr>
          <a:xfrm>
            <a:off x="-1333500" y="-5524500"/>
            <a:ext cx="27051000" cy="21640800"/>
          </a:xfrm>
          <a:prstGeom prst="rect">
            <a:avLst/>
          </a:prstGeom>
        </p:spPr>
        <p:txBody>
          <a:bodyPr lIns="91439" tIns="45719" rIns="91439" bIns="45719">
            <a:noAutofit/>
          </a:bodyPr>
          <a:lstStyle/>
          <a:p>
            <a:pPr/>
          </a:p>
        </p:txBody>
      </p:sp>
      <p:sp>
        <p:nvSpPr>
          <p:cNvPr id="155" name="Slide Number"/>
          <p:cNvSpPr txBox="1"/>
          <p:nvPr>
            <p:ph type="sldNum" sz="quarter" idx="2"/>
          </p:nvPr>
        </p:nvSpPr>
        <p:spPr>
          <a:prstGeom prst="rect">
            <a:avLst/>
          </a:prstGeom>
        </p:spPr>
        <p:txBody>
          <a:bodyPr/>
          <a:lstStyle>
            <a:lvl1pPr>
              <a:defRPr>
                <a:solidFill>
                  <a:srgbClr val="FFFFFF"/>
                </a:solidFill>
              </a:defRPr>
            </a:lvl1p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7.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Blank">
    <p:spTree>
      <p:nvGrpSpPr>
        <p:cNvPr id="1" name=""/>
        <p:cNvGrpSpPr/>
        <p:nvPr/>
      </p:nvGrpSpPr>
      <p:grpSpPr>
        <a:xfrm>
          <a:off x="0" y="0"/>
          <a:ext cx="0" cy="0"/>
          <a:chOff x="0" y="0"/>
          <a:chExt cx="0" cy="0"/>
        </a:xfrm>
      </p:grpSpPr>
      <p:sp>
        <p:nvSpPr>
          <p:cNvPr id="162"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8.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Title">
    <p:spTree>
      <p:nvGrpSpPr>
        <p:cNvPr id="1" name=""/>
        <p:cNvGrpSpPr/>
        <p:nvPr/>
      </p:nvGrpSpPr>
      <p:grpSpPr>
        <a:xfrm>
          <a:off x="0" y="0"/>
          <a:ext cx="0" cy="0"/>
          <a:chOff x="0" y="0"/>
          <a:chExt cx="0" cy="0"/>
        </a:xfrm>
      </p:grpSpPr>
      <p:sp>
        <p:nvSpPr>
          <p:cNvPr id="169" name="Body Level One…"/>
          <p:cNvSpPr txBox="1"/>
          <p:nvPr>
            <p:ph type="body" sz="quarter" idx="1" hasCustomPrompt="1"/>
          </p:nvPr>
        </p:nvSpPr>
        <p:spPr>
          <a:xfrm>
            <a:off x="1201340" y="11859862"/>
            <a:ext cx="21971004" cy="636980"/>
          </a:xfrm>
          <a:prstGeom prst="rect">
            <a:avLst/>
          </a:prstGeom>
        </p:spPr>
        <p:txBody>
          <a:bodyPr lIns="45718" tIns="45718" rIns="45718" bIns="45718"/>
          <a:lstStyle>
            <a:lvl1pPr marL="0" indent="0" defTabSz="825500">
              <a:lnSpc>
                <a:spcPct val="100000"/>
              </a:lnSpc>
              <a:spcBef>
                <a:spcPts val="0"/>
              </a:spcBef>
              <a:buSzTx/>
              <a:buNone/>
              <a:defRPr b="1" sz="3600"/>
            </a:lvl1pPr>
            <a:lvl2pPr marL="1111250" indent="-476250" defTabSz="825500">
              <a:lnSpc>
                <a:spcPct val="100000"/>
              </a:lnSpc>
              <a:spcBef>
                <a:spcPts val="0"/>
              </a:spcBef>
              <a:buSzPct val="125000"/>
              <a:defRPr b="1" sz="3600"/>
            </a:lvl2pPr>
            <a:lvl3pPr marL="1746250" indent="-476250" defTabSz="825500">
              <a:lnSpc>
                <a:spcPct val="100000"/>
              </a:lnSpc>
              <a:spcBef>
                <a:spcPts val="0"/>
              </a:spcBef>
              <a:buSzPct val="125000"/>
              <a:defRPr b="1" sz="3600"/>
            </a:lvl3pPr>
            <a:lvl4pPr marL="2381250" indent="-476250" defTabSz="825500">
              <a:lnSpc>
                <a:spcPct val="100000"/>
              </a:lnSpc>
              <a:spcBef>
                <a:spcPts val="0"/>
              </a:spcBef>
              <a:buSzPct val="125000"/>
              <a:defRPr b="1" sz="3600"/>
            </a:lvl4pPr>
            <a:lvl5pPr marL="3016250" indent="-476250" defTabSz="825500">
              <a:lnSpc>
                <a:spcPct val="100000"/>
              </a:lnSpc>
              <a:spcBef>
                <a:spcPts val="0"/>
              </a:spcBef>
              <a:buSzPct val="125000"/>
              <a:defRPr b="1" sz="3600"/>
            </a:lvl5pPr>
          </a:lstStyle>
          <a:p>
            <a:pPr/>
            <a:r>
              <a:t>Author and Date</a:t>
            </a:r>
          </a:p>
          <a:p>
            <a:pPr lvl="1"/>
            <a:r>
              <a:t/>
            </a:r>
          </a:p>
          <a:p>
            <a:pPr lvl="2"/>
            <a:r>
              <a:t/>
            </a:r>
          </a:p>
          <a:p>
            <a:pPr lvl="3"/>
            <a:r>
              <a:t/>
            </a:r>
          </a:p>
          <a:p>
            <a:pPr lvl="4"/>
            <a:r>
              <a:t/>
            </a:r>
          </a:p>
        </p:txBody>
      </p:sp>
      <p:sp>
        <p:nvSpPr>
          <p:cNvPr id="170" name="Presentation Title"/>
          <p:cNvSpPr txBox="1"/>
          <p:nvPr>
            <p:ph type="title" hasCustomPrompt="1"/>
          </p:nvPr>
        </p:nvSpPr>
        <p:spPr>
          <a:xfrm>
            <a:off x="1206496" y="2574991"/>
            <a:ext cx="21971005" cy="4648202"/>
          </a:xfrm>
          <a:prstGeom prst="rect">
            <a:avLst/>
          </a:prstGeom>
        </p:spPr>
        <p:txBody>
          <a:bodyPr anchor="b"/>
          <a:lstStyle>
            <a:lvl1pPr defTabSz="2438337">
              <a:defRPr spc="-232" sz="11600"/>
            </a:lvl1pPr>
          </a:lstStyle>
          <a:p>
            <a:pPr/>
            <a:r>
              <a:t>Presentation Title</a:t>
            </a:r>
          </a:p>
        </p:txBody>
      </p:sp>
      <p:sp>
        <p:nvSpPr>
          <p:cNvPr id="171" name="Body Level One…"/>
          <p:cNvSpPr txBox="1"/>
          <p:nvPr>
            <p:ph type="body" sz="quarter" idx="21" hasCustomPrompt="1"/>
          </p:nvPr>
        </p:nvSpPr>
        <p:spPr>
          <a:xfrm>
            <a:off x="1201342" y="7223190"/>
            <a:ext cx="21971002" cy="1905002"/>
          </a:xfrm>
          <a:prstGeom prst="rect">
            <a:avLst/>
          </a:prstGeom>
        </p:spPr>
        <p:txBody>
          <a:bodyPr/>
          <a:lstStyle>
            <a:lvl1pPr marL="0" indent="0" defTabSz="825500">
              <a:lnSpc>
                <a:spcPct val="100000"/>
              </a:lnSpc>
              <a:spcBef>
                <a:spcPts val="0"/>
              </a:spcBef>
              <a:buSzTx/>
              <a:buNone/>
              <a:defRPr b="1" sz="5500"/>
            </a:lvl1pPr>
          </a:lstStyle>
          <a:p>
            <a:pPr/>
            <a:r>
              <a:t>Presentation Subtitle</a:t>
            </a:r>
          </a:p>
        </p:txBody>
      </p:sp>
      <p:sp>
        <p:nvSpPr>
          <p:cNvPr id="172" name="Slide Number"/>
          <p:cNvSpPr txBox="1"/>
          <p:nvPr>
            <p:ph type="sldNum" sz="quarter" idx="2"/>
          </p:nvPr>
        </p:nvSpPr>
        <p:spPr>
          <a:xfrm>
            <a:off x="12001499" y="13080999"/>
            <a:ext cx="368505" cy="374600"/>
          </a:xfrm>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2.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Title &amp; Photo">
    <p:spTree>
      <p:nvGrpSpPr>
        <p:cNvPr id="1" name=""/>
        <p:cNvGrpSpPr/>
        <p:nvPr/>
      </p:nvGrpSpPr>
      <p:grpSpPr>
        <a:xfrm>
          <a:off x="0" y="0"/>
          <a:ext cx="0" cy="0"/>
          <a:chOff x="0" y="0"/>
          <a:chExt cx="0" cy="0"/>
        </a:xfrm>
      </p:grpSpPr>
      <p:sp>
        <p:nvSpPr>
          <p:cNvPr id="21" name="Avocados and limes"/>
          <p:cNvSpPr/>
          <p:nvPr>
            <p:ph type="pic" idx="21"/>
          </p:nvPr>
        </p:nvSpPr>
        <p:spPr>
          <a:xfrm>
            <a:off x="-1155700" y="-1295400"/>
            <a:ext cx="26746200" cy="16018933"/>
          </a:xfrm>
          <a:prstGeom prst="rect">
            <a:avLst/>
          </a:prstGeom>
        </p:spPr>
        <p:txBody>
          <a:bodyPr lIns="91439" tIns="45719" rIns="91439" bIns="45719">
            <a:noAutofit/>
          </a:bodyPr>
          <a:lstStyle/>
          <a:p>
            <a:pPr/>
          </a:p>
        </p:txBody>
      </p:sp>
      <p:sp>
        <p:nvSpPr>
          <p:cNvPr id="22" name="Presentation Title"/>
          <p:cNvSpPr txBox="1"/>
          <p:nvPr>
            <p:ph type="title" hasCustomPrompt="1"/>
          </p:nvPr>
        </p:nvSpPr>
        <p:spPr>
          <a:xfrm>
            <a:off x="1206500" y="7124700"/>
            <a:ext cx="21971000" cy="4648200"/>
          </a:xfrm>
          <a:prstGeom prst="rect">
            <a:avLst/>
          </a:prstGeom>
        </p:spPr>
        <p:txBody>
          <a:bodyPr anchor="b"/>
          <a:lstStyle>
            <a:lvl1pPr>
              <a:defRPr spc="-232" sz="11600"/>
            </a:lvl1pPr>
          </a:lstStyle>
          <a:p>
            <a:pPr/>
            <a:r>
              <a:t>Presentation Title</a:t>
            </a:r>
          </a:p>
        </p:txBody>
      </p:sp>
      <p:sp>
        <p:nvSpPr>
          <p:cNvPr id="23" name="Author and Date"/>
          <p:cNvSpPr txBox="1"/>
          <p:nvPr>
            <p:ph type="body" sz="quarter" idx="22" hasCustomPrompt="1"/>
          </p:nvPr>
        </p:nvSpPr>
        <p:spPr>
          <a:xfrm>
            <a:off x="1207690" y="1106137"/>
            <a:ext cx="21968621" cy="636979"/>
          </a:xfrm>
          <a:prstGeom prst="rect">
            <a:avLst/>
          </a:prstGeom>
        </p:spPr>
        <p:txBody>
          <a:bodyPr lIns="45719" tIns="45719" rIns="45719" bIns="45719"/>
          <a:lstStyle>
            <a:lvl1pPr marL="0" indent="0" defTabSz="825500">
              <a:lnSpc>
                <a:spcPct val="100000"/>
              </a:lnSpc>
              <a:spcBef>
                <a:spcPts val="0"/>
              </a:spcBef>
              <a:buSzTx/>
              <a:buNone/>
              <a:defRPr b="1" sz="3600"/>
            </a:lvl1pPr>
          </a:lstStyle>
          <a:p>
            <a:pPr/>
            <a:r>
              <a:t>Author and Date</a:t>
            </a:r>
          </a:p>
        </p:txBody>
      </p:sp>
      <p:sp>
        <p:nvSpPr>
          <p:cNvPr id="24" name="Body Level One…"/>
          <p:cNvSpPr txBox="1"/>
          <p:nvPr>
            <p:ph type="body" sz="quarter" idx="1" hasCustomPrompt="1"/>
          </p:nvPr>
        </p:nvSpPr>
        <p:spPr>
          <a:xfrm>
            <a:off x="1206500" y="11609910"/>
            <a:ext cx="21971000" cy="1116952"/>
          </a:xfrm>
          <a:prstGeom prst="rect">
            <a:avLst/>
          </a:prstGeom>
        </p:spPr>
        <p:txBody>
          <a:bodyPr/>
          <a:lstStyle>
            <a:lvl1pPr marL="0" indent="0" defTabSz="825500">
              <a:lnSpc>
                <a:spcPct val="100000"/>
              </a:lnSpc>
              <a:spcBef>
                <a:spcPts val="0"/>
              </a:spcBef>
              <a:buSzTx/>
              <a:buNone/>
              <a:defRPr b="1" sz="5500"/>
            </a:lvl1pPr>
            <a:lvl2pPr marL="0" indent="457200" defTabSz="825500">
              <a:lnSpc>
                <a:spcPct val="100000"/>
              </a:lnSpc>
              <a:spcBef>
                <a:spcPts val="0"/>
              </a:spcBef>
              <a:buSzTx/>
              <a:buNone/>
              <a:defRPr b="1" sz="5500"/>
            </a:lvl2pPr>
            <a:lvl3pPr marL="0" indent="914400" defTabSz="825500">
              <a:lnSpc>
                <a:spcPct val="100000"/>
              </a:lnSpc>
              <a:spcBef>
                <a:spcPts val="0"/>
              </a:spcBef>
              <a:buSzTx/>
              <a:buNone/>
              <a:defRPr b="1" sz="5500"/>
            </a:lvl3pPr>
            <a:lvl4pPr marL="0" indent="1371600" defTabSz="825500">
              <a:lnSpc>
                <a:spcPct val="100000"/>
              </a:lnSpc>
              <a:spcBef>
                <a:spcPts val="0"/>
              </a:spcBef>
              <a:buSzTx/>
              <a:buNone/>
              <a:defRPr b="1" sz="5500"/>
            </a:lvl4pPr>
            <a:lvl5pPr marL="0" indent="1828800" defTabSz="825500">
              <a:lnSpc>
                <a:spcPct val="100000"/>
              </a:lnSpc>
              <a:spcBef>
                <a:spcPts val="0"/>
              </a:spcBef>
              <a:buSzTx/>
              <a:buNone/>
              <a:defRPr b="1" sz="5500"/>
            </a:lvl5pPr>
          </a:lstStyle>
          <a:p>
            <a:pPr/>
            <a:r>
              <a:t>Presentation Subtitle</a:t>
            </a:r>
          </a:p>
          <a:p>
            <a:pPr lvl="1"/>
            <a:r>
              <a:t/>
            </a:r>
          </a:p>
          <a:p>
            <a:pPr lvl="2"/>
            <a:r>
              <a:t/>
            </a:r>
          </a:p>
          <a:p>
            <a:pPr lvl="3"/>
            <a:r>
              <a:t/>
            </a:r>
          </a:p>
          <a:p>
            <a:pPr lvl="4"/>
            <a:r>
              <a:t/>
            </a:r>
          </a:p>
        </p:txBody>
      </p:sp>
      <p:sp>
        <p:nvSpPr>
          <p:cNvPr id="25"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3.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Title &amp; Photo Alt">
    <p:spTree>
      <p:nvGrpSpPr>
        <p:cNvPr id="1" name=""/>
        <p:cNvGrpSpPr/>
        <p:nvPr/>
      </p:nvGrpSpPr>
      <p:grpSpPr>
        <a:xfrm>
          <a:off x="0" y="0"/>
          <a:ext cx="0" cy="0"/>
          <a:chOff x="0" y="0"/>
          <a:chExt cx="0" cy="0"/>
        </a:xfrm>
      </p:grpSpPr>
      <p:sp>
        <p:nvSpPr>
          <p:cNvPr id="32" name="Bowl with salmon cakes, salad and houmous"/>
          <p:cNvSpPr/>
          <p:nvPr>
            <p:ph type="pic" idx="21"/>
          </p:nvPr>
        </p:nvSpPr>
        <p:spPr>
          <a:xfrm>
            <a:off x="10972800" y="-203200"/>
            <a:ext cx="12144837" cy="14135100"/>
          </a:xfrm>
          <a:prstGeom prst="rect">
            <a:avLst/>
          </a:prstGeom>
        </p:spPr>
        <p:txBody>
          <a:bodyPr lIns="91439" tIns="45719" rIns="91439" bIns="45719">
            <a:noAutofit/>
          </a:bodyPr>
          <a:lstStyle/>
          <a:p>
            <a:pPr/>
          </a:p>
        </p:txBody>
      </p:sp>
      <p:sp>
        <p:nvSpPr>
          <p:cNvPr id="33" name="Slide Title"/>
          <p:cNvSpPr txBox="1"/>
          <p:nvPr>
            <p:ph type="title" hasCustomPrompt="1"/>
          </p:nvPr>
        </p:nvSpPr>
        <p:spPr>
          <a:xfrm>
            <a:off x="1206500" y="1270000"/>
            <a:ext cx="9779000" cy="5882273"/>
          </a:xfrm>
          <a:prstGeom prst="rect">
            <a:avLst/>
          </a:prstGeom>
        </p:spPr>
        <p:txBody>
          <a:bodyPr anchor="b"/>
          <a:lstStyle/>
          <a:p>
            <a:pPr/>
            <a:r>
              <a:t>Slide Title</a:t>
            </a:r>
          </a:p>
        </p:txBody>
      </p:sp>
      <p:sp>
        <p:nvSpPr>
          <p:cNvPr id="34" name="Body Level One…"/>
          <p:cNvSpPr txBox="1"/>
          <p:nvPr>
            <p:ph type="body" sz="quarter" idx="1" hasCustomPrompt="1"/>
          </p:nvPr>
        </p:nvSpPr>
        <p:spPr>
          <a:xfrm>
            <a:off x="1206500" y="7060576"/>
            <a:ext cx="9779000" cy="5385424"/>
          </a:xfrm>
          <a:prstGeom prst="rect">
            <a:avLst/>
          </a:prstGeom>
        </p:spPr>
        <p:txBody>
          <a:bodyPr/>
          <a:lstStyle>
            <a:lvl1pPr marL="0" indent="0" defTabSz="825500">
              <a:lnSpc>
                <a:spcPct val="100000"/>
              </a:lnSpc>
              <a:spcBef>
                <a:spcPts val="0"/>
              </a:spcBef>
              <a:buSzTx/>
              <a:buNone/>
              <a:defRPr b="1" sz="5500"/>
            </a:lvl1pPr>
            <a:lvl2pPr marL="0" indent="457200" defTabSz="825500">
              <a:lnSpc>
                <a:spcPct val="100000"/>
              </a:lnSpc>
              <a:spcBef>
                <a:spcPts val="0"/>
              </a:spcBef>
              <a:buSzTx/>
              <a:buNone/>
              <a:defRPr b="1" sz="5500"/>
            </a:lvl2pPr>
            <a:lvl3pPr marL="0" indent="914400" defTabSz="825500">
              <a:lnSpc>
                <a:spcPct val="100000"/>
              </a:lnSpc>
              <a:spcBef>
                <a:spcPts val="0"/>
              </a:spcBef>
              <a:buSzTx/>
              <a:buNone/>
              <a:defRPr b="1" sz="5500"/>
            </a:lvl3pPr>
            <a:lvl4pPr marL="0" indent="1371600" defTabSz="825500">
              <a:lnSpc>
                <a:spcPct val="100000"/>
              </a:lnSpc>
              <a:spcBef>
                <a:spcPts val="0"/>
              </a:spcBef>
              <a:buSzTx/>
              <a:buNone/>
              <a:defRPr b="1" sz="5500"/>
            </a:lvl4pPr>
            <a:lvl5pPr marL="0" indent="1828800" defTabSz="825500">
              <a:lnSpc>
                <a:spcPct val="100000"/>
              </a:lnSpc>
              <a:spcBef>
                <a:spcPts val="0"/>
              </a:spcBef>
              <a:buSzTx/>
              <a:buNone/>
              <a:defRPr b="1" sz="5500"/>
            </a:lvl5pPr>
          </a:lstStyle>
          <a:p>
            <a:pPr/>
            <a:r>
              <a:t>Slide Subtitle</a:t>
            </a:r>
          </a:p>
          <a:p>
            <a:pPr lvl="1"/>
            <a:r>
              <a:t/>
            </a:r>
          </a:p>
          <a:p>
            <a:pPr lvl="2"/>
            <a:r>
              <a:t/>
            </a:r>
          </a:p>
          <a:p>
            <a:pPr lvl="3"/>
            <a:r>
              <a:t/>
            </a:r>
          </a:p>
          <a:p>
            <a:pPr lvl="4"/>
            <a:r>
              <a:t/>
            </a:r>
          </a:p>
        </p:txBody>
      </p:sp>
      <p:sp>
        <p:nvSpPr>
          <p:cNvPr id="35" name="Slide Number"/>
          <p:cNvSpPr txBox="1"/>
          <p:nvPr>
            <p:ph type="sldNum" sz="quarter" idx="2"/>
          </p:nvPr>
        </p:nvSpPr>
        <p:spPr>
          <a:xfrm>
            <a:off x="12001499" y="13085233"/>
            <a:ext cx="368505" cy="374600"/>
          </a:xfrm>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4.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Title &amp; Bullets">
    <p:spTree>
      <p:nvGrpSpPr>
        <p:cNvPr id="1" name=""/>
        <p:cNvGrpSpPr/>
        <p:nvPr/>
      </p:nvGrpSpPr>
      <p:grpSpPr>
        <a:xfrm>
          <a:off x="0" y="0"/>
          <a:ext cx="0" cy="0"/>
          <a:chOff x="0" y="0"/>
          <a:chExt cx="0" cy="0"/>
        </a:xfrm>
      </p:grpSpPr>
      <p:sp>
        <p:nvSpPr>
          <p:cNvPr id="42" name="Slide Title"/>
          <p:cNvSpPr txBox="1"/>
          <p:nvPr>
            <p:ph type="title" hasCustomPrompt="1"/>
          </p:nvPr>
        </p:nvSpPr>
        <p:spPr>
          <a:prstGeom prst="rect">
            <a:avLst/>
          </a:prstGeom>
        </p:spPr>
        <p:txBody>
          <a:bodyPr/>
          <a:lstStyle/>
          <a:p>
            <a:pPr/>
            <a:r>
              <a:t>Slide Title</a:t>
            </a:r>
          </a:p>
        </p:txBody>
      </p:sp>
      <p:sp>
        <p:nvSpPr>
          <p:cNvPr id="43" name="Slide Subtitle"/>
          <p:cNvSpPr txBox="1"/>
          <p:nvPr>
            <p:ph type="body" sz="quarter" idx="21" hasCustomPrompt="1"/>
          </p:nvPr>
        </p:nvSpPr>
        <p:spPr>
          <a:xfrm>
            <a:off x="1206500" y="2372962"/>
            <a:ext cx="21971000" cy="934780"/>
          </a:xfrm>
          <a:prstGeom prst="rect">
            <a:avLst/>
          </a:prstGeom>
        </p:spPr>
        <p:txBody>
          <a:bodyPr lIns="45719" tIns="45719" rIns="45719" bIns="45719"/>
          <a:lstStyle>
            <a:lvl1pPr marL="0" indent="0" defTabSz="825500">
              <a:lnSpc>
                <a:spcPct val="100000"/>
              </a:lnSpc>
              <a:spcBef>
                <a:spcPts val="0"/>
              </a:spcBef>
              <a:buSzTx/>
              <a:buNone/>
              <a:defRPr b="1" sz="5500"/>
            </a:lvl1pPr>
          </a:lstStyle>
          <a:p>
            <a:pPr/>
            <a:r>
              <a:t>Slide Subtitle</a:t>
            </a:r>
          </a:p>
        </p:txBody>
      </p:sp>
      <p:sp>
        <p:nvSpPr>
          <p:cNvPr id="44" name="Body Level One…"/>
          <p:cNvSpPr txBox="1"/>
          <p:nvPr>
            <p:ph type="body" idx="1" hasCustomPrompt="1"/>
          </p:nvPr>
        </p:nvSpPr>
        <p:spPr>
          <a:prstGeom prst="rect">
            <a:avLst/>
          </a:prstGeom>
        </p:spPr>
        <p:txBody>
          <a:bodyPr/>
          <a:lstStyle/>
          <a:p>
            <a:pPr/>
            <a:r>
              <a:t>Slide bullet text</a:t>
            </a:r>
          </a:p>
          <a:p>
            <a:pPr lvl="1"/>
            <a:r>
              <a:t/>
            </a:r>
          </a:p>
          <a:p>
            <a:pPr lvl="2"/>
            <a:r>
              <a:t/>
            </a:r>
          </a:p>
          <a:p>
            <a:pPr lvl="3"/>
            <a:r>
              <a:t/>
            </a:r>
          </a:p>
          <a:p>
            <a:pPr lvl="4"/>
            <a:r>
              <a:t/>
            </a:r>
          </a:p>
        </p:txBody>
      </p:sp>
      <p:sp>
        <p:nvSpPr>
          <p:cNvPr id="45"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5.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Bullets">
    <p:spTree>
      <p:nvGrpSpPr>
        <p:cNvPr id="1" name=""/>
        <p:cNvGrpSpPr/>
        <p:nvPr/>
      </p:nvGrpSpPr>
      <p:grpSpPr>
        <a:xfrm>
          <a:off x="0" y="0"/>
          <a:ext cx="0" cy="0"/>
          <a:chOff x="0" y="0"/>
          <a:chExt cx="0" cy="0"/>
        </a:xfrm>
      </p:grpSpPr>
      <p:sp>
        <p:nvSpPr>
          <p:cNvPr id="52" name="Body Level One…"/>
          <p:cNvSpPr txBox="1"/>
          <p:nvPr>
            <p:ph type="body" idx="1" hasCustomPrompt="1"/>
          </p:nvPr>
        </p:nvSpPr>
        <p:spPr>
          <a:prstGeom prst="rect">
            <a:avLst/>
          </a:prstGeom>
        </p:spPr>
        <p:txBody>
          <a:bodyPr numCol="2" spcCol="1098550"/>
          <a:lstStyle/>
          <a:p>
            <a:pPr/>
            <a:r>
              <a:t>Slide bullet text</a:t>
            </a:r>
          </a:p>
          <a:p>
            <a:pPr lvl="1"/>
            <a:r>
              <a:t/>
            </a:r>
          </a:p>
          <a:p>
            <a:pPr lvl="2"/>
            <a:r>
              <a:t/>
            </a:r>
          </a:p>
          <a:p>
            <a:pPr lvl="3"/>
            <a:r>
              <a:t/>
            </a:r>
          </a:p>
          <a:p>
            <a:pPr lvl="4"/>
            <a:r>
              <a:t/>
            </a:r>
          </a:p>
        </p:txBody>
      </p:sp>
      <p:sp>
        <p:nvSpPr>
          <p:cNvPr id="53"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6.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Title, Bullets &amp; Photo">
    <p:spTree>
      <p:nvGrpSpPr>
        <p:cNvPr id="1" name=""/>
        <p:cNvGrpSpPr/>
        <p:nvPr/>
      </p:nvGrpSpPr>
      <p:grpSpPr>
        <a:xfrm>
          <a:off x="0" y="0"/>
          <a:ext cx="0" cy="0"/>
          <a:chOff x="0" y="0"/>
          <a:chExt cx="0" cy="0"/>
        </a:xfrm>
      </p:grpSpPr>
      <p:sp>
        <p:nvSpPr>
          <p:cNvPr id="60" name="Slide Subtitle"/>
          <p:cNvSpPr txBox="1"/>
          <p:nvPr>
            <p:ph type="body" sz="quarter" idx="21" hasCustomPrompt="1"/>
          </p:nvPr>
        </p:nvSpPr>
        <p:spPr>
          <a:xfrm>
            <a:off x="1206500" y="2372962"/>
            <a:ext cx="9779000" cy="934780"/>
          </a:xfrm>
          <a:prstGeom prst="rect">
            <a:avLst/>
          </a:prstGeom>
        </p:spPr>
        <p:txBody>
          <a:bodyPr lIns="45719" tIns="45719" rIns="45719" bIns="45719"/>
          <a:lstStyle>
            <a:lvl1pPr marL="0" indent="0" defTabSz="825500">
              <a:lnSpc>
                <a:spcPct val="100000"/>
              </a:lnSpc>
              <a:spcBef>
                <a:spcPts val="0"/>
              </a:spcBef>
              <a:buSzTx/>
              <a:buNone/>
              <a:defRPr b="1" sz="5500"/>
            </a:lvl1pPr>
          </a:lstStyle>
          <a:p>
            <a:pPr/>
            <a:r>
              <a:t>Slide Subtitle</a:t>
            </a:r>
          </a:p>
        </p:txBody>
      </p:sp>
      <p:sp>
        <p:nvSpPr>
          <p:cNvPr id="61" name="Body Level One…"/>
          <p:cNvSpPr txBox="1"/>
          <p:nvPr>
            <p:ph type="body" sz="half" idx="1" hasCustomPrompt="1"/>
          </p:nvPr>
        </p:nvSpPr>
        <p:spPr>
          <a:xfrm>
            <a:off x="1206500" y="4248504"/>
            <a:ext cx="9779000" cy="8256630"/>
          </a:xfrm>
          <a:prstGeom prst="rect">
            <a:avLst/>
          </a:prstGeom>
        </p:spPr>
        <p:txBody>
          <a:bodyPr/>
          <a:lstStyle/>
          <a:p>
            <a:pPr/>
            <a:r>
              <a:t>Slide bullet text</a:t>
            </a:r>
          </a:p>
          <a:p>
            <a:pPr lvl="1"/>
            <a:r>
              <a:t/>
            </a:r>
          </a:p>
          <a:p>
            <a:pPr lvl="2"/>
            <a:r>
              <a:t/>
            </a:r>
          </a:p>
          <a:p>
            <a:pPr lvl="3"/>
            <a:r>
              <a:t/>
            </a:r>
          </a:p>
          <a:p>
            <a:pPr lvl="4"/>
            <a:r>
              <a:t/>
            </a:r>
          </a:p>
        </p:txBody>
      </p:sp>
      <p:sp>
        <p:nvSpPr>
          <p:cNvPr id="62" name="Bowl of pappardelle pasta with parsley butter, roasted hazelnuts and shaved parmesan cheese"/>
          <p:cNvSpPr/>
          <p:nvPr>
            <p:ph type="pic" idx="22"/>
          </p:nvPr>
        </p:nvSpPr>
        <p:spPr>
          <a:xfrm>
            <a:off x="12192000" y="-407266"/>
            <a:ext cx="10916874" cy="14555832"/>
          </a:xfrm>
          <a:prstGeom prst="rect">
            <a:avLst/>
          </a:prstGeom>
        </p:spPr>
        <p:txBody>
          <a:bodyPr lIns="91439" tIns="45719" rIns="91439" bIns="45719">
            <a:noAutofit/>
          </a:bodyPr>
          <a:lstStyle/>
          <a:p>
            <a:pPr/>
          </a:p>
        </p:txBody>
      </p:sp>
      <p:sp>
        <p:nvSpPr>
          <p:cNvPr id="63" name="Slide Title"/>
          <p:cNvSpPr txBox="1"/>
          <p:nvPr>
            <p:ph type="title" hasCustomPrompt="1"/>
          </p:nvPr>
        </p:nvSpPr>
        <p:spPr>
          <a:xfrm>
            <a:off x="1206500" y="1079500"/>
            <a:ext cx="9779000" cy="1435100"/>
          </a:xfrm>
          <a:prstGeom prst="rect">
            <a:avLst/>
          </a:prstGeom>
        </p:spPr>
        <p:txBody>
          <a:bodyPr/>
          <a:lstStyle/>
          <a:p>
            <a:pPr/>
            <a:r>
              <a:t>Slide Title</a:t>
            </a:r>
          </a:p>
        </p:txBody>
      </p:sp>
      <p:sp>
        <p:nvSpPr>
          <p:cNvPr id="64"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7.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Title, Bullets &amp; Live Video Small">
    <p:spTree>
      <p:nvGrpSpPr>
        <p:cNvPr id="1" name=""/>
        <p:cNvGrpSpPr/>
        <p:nvPr/>
      </p:nvGrpSpPr>
      <p:grpSpPr>
        <a:xfrm>
          <a:off x="0" y="0"/>
          <a:ext cx="0" cy="0"/>
          <a:chOff x="0" y="0"/>
          <a:chExt cx="0" cy="0"/>
        </a:xfrm>
      </p:grpSpPr>
      <p:sp>
        <p:nvSpPr>
          <p:cNvPr id="71" name="Slide Subtitle"/>
          <p:cNvSpPr txBox="1"/>
          <p:nvPr>
            <p:ph type="body" sz="quarter" idx="21" hasCustomPrompt="1"/>
          </p:nvPr>
        </p:nvSpPr>
        <p:spPr>
          <a:xfrm>
            <a:off x="1206500" y="2372962"/>
            <a:ext cx="9779000" cy="934780"/>
          </a:xfrm>
          <a:prstGeom prst="rect">
            <a:avLst/>
          </a:prstGeom>
        </p:spPr>
        <p:txBody>
          <a:bodyPr lIns="45719" tIns="45719" rIns="45719" bIns="45719"/>
          <a:lstStyle>
            <a:lvl1pPr marL="0" indent="0" defTabSz="825500">
              <a:lnSpc>
                <a:spcPct val="100000"/>
              </a:lnSpc>
              <a:spcBef>
                <a:spcPts val="0"/>
              </a:spcBef>
              <a:buSzTx/>
              <a:buNone/>
              <a:defRPr b="1" sz="5500"/>
            </a:lvl1pPr>
          </a:lstStyle>
          <a:p>
            <a:pPr/>
            <a:r>
              <a:t>Slide Subtitle</a:t>
            </a:r>
          </a:p>
        </p:txBody>
      </p:sp>
      <p:sp>
        <p:nvSpPr>
          <p:cNvPr id="72" name="Body Level One…"/>
          <p:cNvSpPr txBox="1"/>
          <p:nvPr>
            <p:ph type="body" sz="half" idx="1" hasCustomPrompt="1"/>
          </p:nvPr>
        </p:nvSpPr>
        <p:spPr>
          <a:xfrm>
            <a:off x="1206500" y="4248504"/>
            <a:ext cx="9779000" cy="8256630"/>
          </a:xfrm>
          <a:prstGeom prst="rect">
            <a:avLst/>
          </a:prstGeom>
        </p:spPr>
        <p:txBody>
          <a:bodyPr/>
          <a:lstStyle/>
          <a:p>
            <a:pPr/>
            <a:r>
              <a:t>Slide bullet text</a:t>
            </a:r>
          </a:p>
          <a:p>
            <a:pPr lvl="1"/>
            <a:r>
              <a:t/>
            </a:r>
          </a:p>
          <a:p>
            <a:pPr lvl="2"/>
            <a:r>
              <a:t/>
            </a:r>
          </a:p>
          <a:p>
            <a:pPr lvl="3"/>
            <a:r>
              <a:t/>
            </a:r>
          </a:p>
          <a:p>
            <a:pPr lvl="4"/>
            <a:r>
              <a:t/>
            </a:r>
          </a:p>
        </p:txBody>
      </p:sp>
      <p:sp>
        <p:nvSpPr>
          <p:cNvPr id="73" name="Slide Title"/>
          <p:cNvSpPr txBox="1"/>
          <p:nvPr>
            <p:ph type="title" hasCustomPrompt="1"/>
          </p:nvPr>
        </p:nvSpPr>
        <p:spPr>
          <a:xfrm>
            <a:off x="1206500" y="1079500"/>
            <a:ext cx="9779000" cy="1435100"/>
          </a:xfrm>
          <a:prstGeom prst="rect">
            <a:avLst/>
          </a:prstGeom>
        </p:spPr>
        <p:txBody>
          <a:bodyPr/>
          <a:lstStyle/>
          <a:p>
            <a:pPr/>
            <a:r>
              <a:t>Slide Title</a:t>
            </a:r>
          </a:p>
        </p:txBody>
      </p:sp>
      <p:sp>
        <p:nvSpPr>
          <p:cNvPr id="74"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8.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Title, Bullets &amp; Live Video Large">
    <p:spTree>
      <p:nvGrpSpPr>
        <p:cNvPr id="1" name=""/>
        <p:cNvGrpSpPr/>
        <p:nvPr/>
      </p:nvGrpSpPr>
      <p:grpSpPr>
        <a:xfrm>
          <a:off x="0" y="0"/>
          <a:ext cx="0" cy="0"/>
          <a:chOff x="0" y="0"/>
          <a:chExt cx="0" cy="0"/>
        </a:xfrm>
      </p:grpSpPr>
      <p:sp>
        <p:nvSpPr>
          <p:cNvPr id="81" name="Slide Subtitle"/>
          <p:cNvSpPr txBox="1"/>
          <p:nvPr>
            <p:ph type="body" sz="quarter" idx="21" hasCustomPrompt="1"/>
          </p:nvPr>
        </p:nvSpPr>
        <p:spPr>
          <a:xfrm>
            <a:off x="1206500" y="2372962"/>
            <a:ext cx="9779000" cy="934780"/>
          </a:xfrm>
          <a:prstGeom prst="rect">
            <a:avLst/>
          </a:prstGeom>
        </p:spPr>
        <p:txBody>
          <a:bodyPr lIns="45719" tIns="45719" rIns="45719" bIns="45719"/>
          <a:lstStyle>
            <a:lvl1pPr marL="0" indent="0" defTabSz="825500">
              <a:lnSpc>
                <a:spcPct val="100000"/>
              </a:lnSpc>
              <a:spcBef>
                <a:spcPts val="0"/>
              </a:spcBef>
              <a:buSzTx/>
              <a:buNone/>
              <a:defRPr b="1" sz="5500"/>
            </a:lvl1pPr>
          </a:lstStyle>
          <a:p>
            <a:pPr/>
            <a:r>
              <a:t>Slide Subtitle</a:t>
            </a:r>
          </a:p>
        </p:txBody>
      </p:sp>
      <p:sp>
        <p:nvSpPr>
          <p:cNvPr id="82" name="Body Level One…"/>
          <p:cNvSpPr txBox="1"/>
          <p:nvPr>
            <p:ph type="body" sz="half" idx="1" hasCustomPrompt="1"/>
          </p:nvPr>
        </p:nvSpPr>
        <p:spPr>
          <a:xfrm>
            <a:off x="1206500" y="4248504"/>
            <a:ext cx="9779000" cy="8256630"/>
          </a:xfrm>
          <a:prstGeom prst="rect">
            <a:avLst/>
          </a:prstGeom>
        </p:spPr>
        <p:txBody>
          <a:bodyPr/>
          <a:lstStyle/>
          <a:p>
            <a:pPr/>
            <a:r>
              <a:t>Slide bullet text</a:t>
            </a:r>
          </a:p>
          <a:p>
            <a:pPr lvl="1"/>
            <a:r>
              <a:t/>
            </a:r>
          </a:p>
          <a:p>
            <a:pPr lvl="2"/>
            <a:r>
              <a:t/>
            </a:r>
          </a:p>
          <a:p>
            <a:pPr lvl="3"/>
            <a:r>
              <a:t/>
            </a:r>
          </a:p>
          <a:p>
            <a:pPr lvl="4"/>
            <a:r>
              <a:t/>
            </a:r>
          </a:p>
        </p:txBody>
      </p:sp>
      <p:sp>
        <p:nvSpPr>
          <p:cNvPr id="83" name="Slide Title"/>
          <p:cNvSpPr txBox="1"/>
          <p:nvPr>
            <p:ph type="title" hasCustomPrompt="1"/>
          </p:nvPr>
        </p:nvSpPr>
        <p:spPr>
          <a:xfrm>
            <a:off x="1206500" y="1079500"/>
            <a:ext cx="9779000" cy="1435100"/>
          </a:xfrm>
          <a:prstGeom prst="rect">
            <a:avLst/>
          </a:prstGeom>
        </p:spPr>
        <p:txBody>
          <a:bodyPr/>
          <a:lstStyle/>
          <a:p>
            <a:pPr/>
            <a:r>
              <a:t>Slide Title</a:t>
            </a:r>
          </a:p>
        </p:txBody>
      </p:sp>
      <p:sp>
        <p:nvSpPr>
          <p:cNvPr id="84"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9.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Section">
    <p:spTree>
      <p:nvGrpSpPr>
        <p:cNvPr id="1" name=""/>
        <p:cNvGrpSpPr/>
        <p:nvPr/>
      </p:nvGrpSpPr>
      <p:grpSpPr>
        <a:xfrm>
          <a:off x="0" y="0"/>
          <a:ext cx="0" cy="0"/>
          <a:chOff x="0" y="0"/>
          <a:chExt cx="0" cy="0"/>
        </a:xfrm>
      </p:grpSpPr>
      <p:sp>
        <p:nvSpPr>
          <p:cNvPr id="91" name="Section Title"/>
          <p:cNvSpPr txBox="1"/>
          <p:nvPr>
            <p:ph type="title" hasCustomPrompt="1"/>
          </p:nvPr>
        </p:nvSpPr>
        <p:spPr>
          <a:xfrm>
            <a:off x="1206496" y="4533900"/>
            <a:ext cx="21971004" cy="4648200"/>
          </a:xfrm>
          <a:prstGeom prst="rect">
            <a:avLst/>
          </a:prstGeom>
        </p:spPr>
        <p:txBody>
          <a:bodyPr anchor="ctr"/>
          <a:lstStyle>
            <a:lvl1pPr>
              <a:defRPr b="0" spc="-232" sz="11600">
                <a:latin typeface="Helvetica Neue Medium"/>
                <a:ea typeface="Helvetica Neue Medium"/>
                <a:cs typeface="Helvetica Neue Medium"/>
                <a:sym typeface="Helvetica Neue Medium"/>
              </a:defRPr>
            </a:lvl1pPr>
          </a:lstStyle>
          <a:p>
            <a:pPr/>
            <a:r>
              <a:t>Section Title</a:t>
            </a:r>
          </a:p>
        </p:txBody>
      </p:sp>
      <p:sp>
        <p:nvSpPr>
          <p:cNvPr id="92" name="Slide Number"/>
          <p:cNvSpPr txBox="1"/>
          <p:nvPr>
            <p:ph type="sldNum" sz="quarter" idx="2"/>
          </p:nvPr>
        </p:nvSpPr>
        <p:spPr>
          <a:xfrm>
            <a:off x="12001499" y="13085233"/>
            <a:ext cx="368505" cy="374600"/>
          </a:xfrm>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Masters/_rels/slideMaster1.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 Id="rId5" Type="http://schemas.openxmlformats.org/officeDocument/2006/relationships/slideLayout" Target="../slideLayouts/slideLayout4.xml"/><Relationship Id="rId6" Type="http://schemas.openxmlformats.org/officeDocument/2006/relationships/slideLayout" Target="../slideLayouts/slideLayout5.xml"/><Relationship Id="rId7" Type="http://schemas.openxmlformats.org/officeDocument/2006/relationships/slideLayout" Target="../slideLayouts/slideLayout6.xml"/><Relationship Id="rId8" Type="http://schemas.openxmlformats.org/officeDocument/2006/relationships/slideLayout" Target="../slideLayouts/slideLayout7.xml"/><Relationship Id="rId9" Type="http://schemas.openxmlformats.org/officeDocument/2006/relationships/slideLayout" Target="../slideLayouts/slideLayout8.xml"/><Relationship Id="rId10" Type="http://schemas.openxmlformats.org/officeDocument/2006/relationships/slideLayout" Target="../slideLayouts/slideLayout9.xml"/><Relationship Id="rId11" Type="http://schemas.openxmlformats.org/officeDocument/2006/relationships/slideLayout" Target="../slideLayouts/slideLayout10.xml"/><Relationship Id="rId12" Type="http://schemas.openxmlformats.org/officeDocument/2006/relationships/slideLayout" Target="../slideLayouts/slideLayout11.xml"/><Relationship Id="rId13" Type="http://schemas.openxmlformats.org/officeDocument/2006/relationships/slideLayout" Target="../slideLayouts/slideLayout12.xml"/><Relationship Id="rId14" Type="http://schemas.openxmlformats.org/officeDocument/2006/relationships/slideLayout" Target="../slideLayouts/slideLayout13.xml"/><Relationship Id="rId15" Type="http://schemas.openxmlformats.org/officeDocument/2006/relationships/slideLayout" Target="../slideLayouts/slideLayout14.xml"/><Relationship Id="rId16" Type="http://schemas.openxmlformats.org/officeDocument/2006/relationships/slideLayout" Target="../slideLayouts/slideLayout15.xml"/><Relationship Id="rId17" Type="http://schemas.openxmlformats.org/officeDocument/2006/relationships/slideLayout" Target="../slideLayouts/slideLayout16.xml"/><Relationship Id="rId18" Type="http://schemas.openxmlformats.org/officeDocument/2006/relationships/slideLayout" Target="../slideLayouts/slideLayout17.xml"/><Relationship Id="rId19" Type="http://schemas.openxmlformats.org/officeDocument/2006/relationships/slideLayout" Target="../slideLayouts/slideLayout18.xml"/></Relationships>

</file>

<file path=ppt/slideMasters/slideMaster1.xml><?xml version="1.0" encoding="utf-8"?>
<p:sldMaster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p:cSld>
    <p:bg>
      <p:bgPr>
        <a:solidFill>
          <a:srgbClr val="FFFFFF"/>
        </a:solidFill>
      </p:bgPr>
    </p:bg>
    <p:spTree>
      <p:nvGrpSpPr>
        <p:cNvPr id="1" name=""/>
        <p:cNvGrpSpPr/>
        <p:nvPr/>
      </p:nvGrpSpPr>
      <p:grpSpPr>
        <a:xfrm>
          <a:off x="0" y="0"/>
          <a:ext cx="0" cy="0"/>
          <a:chOff x="0" y="0"/>
          <a:chExt cx="0" cy="0"/>
        </a:xfrm>
      </p:grpSpPr>
      <p:sp>
        <p:nvSpPr>
          <p:cNvPr id="2" name="Slide Title"/>
          <p:cNvSpPr txBox="1"/>
          <p:nvPr>
            <p:ph type="title" hasCustomPrompt="1"/>
          </p:nvPr>
        </p:nvSpPr>
        <p:spPr>
          <a:xfrm>
            <a:off x="1206500" y="1079500"/>
            <a:ext cx="21971000" cy="1433163"/>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ormAutofit fontScale="100000" lnSpcReduction="0"/>
          </a:bodyPr>
          <a:lstStyle/>
          <a:p>
            <a:pPr/>
            <a:r>
              <a:t>Slide Title</a:t>
            </a:r>
          </a:p>
        </p:txBody>
      </p:sp>
      <p:sp>
        <p:nvSpPr>
          <p:cNvPr id="3" name="Body Level One…"/>
          <p:cNvSpPr txBox="1"/>
          <p:nvPr>
            <p:ph type="body" idx="1" hasCustomPrompt="1"/>
          </p:nvPr>
        </p:nvSpPr>
        <p:spPr>
          <a:xfrm>
            <a:off x="1206500" y="4248504"/>
            <a:ext cx="21971000" cy="8256012"/>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ormAutofit fontScale="100000" lnSpcReduction="0"/>
          </a:bodyPr>
          <a:lstStyle/>
          <a:p>
            <a:pPr/>
            <a:r>
              <a:t>Slide bullet text</a:t>
            </a:r>
          </a:p>
          <a:p>
            <a:pPr lvl="1"/>
            <a:r>
              <a:t/>
            </a:r>
          </a:p>
          <a:p>
            <a:pPr lvl="2"/>
            <a:r>
              <a:t/>
            </a:r>
          </a:p>
          <a:p>
            <a:pPr lvl="3"/>
            <a:r>
              <a:t/>
            </a:r>
          </a:p>
          <a:p>
            <a:pPr lvl="4"/>
            <a:r>
              <a:t/>
            </a:r>
          </a:p>
        </p:txBody>
      </p:sp>
      <p:sp>
        <p:nvSpPr>
          <p:cNvPr id="4" name="Slide Number"/>
          <p:cNvSpPr txBox="1"/>
          <p:nvPr>
            <p:ph type="sldNum" sz="quarter" idx="2"/>
          </p:nvPr>
        </p:nvSpPr>
        <p:spPr>
          <a:xfrm>
            <a:off x="12001499" y="13080999"/>
            <a:ext cx="368505" cy="374600"/>
          </a:xfrm>
          <a:prstGeom prst="rect">
            <a:avLst/>
          </a:prstGeom>
          <a:ln w="12700">
            <a:miter lim="400000"/>
          </a:ln>
        </p:spPr>
        <p:txBody>
          <a:bodyPr wrap="none" lIns="50800" tIns="50800" rIns="50800" bIns="50800" anchor="b">
            <a:spAutoFit/>
          </a:bodyPr>
          <a:lstStyle>
            <a:lvl1pPr algn="ctr" defTabSz="584200">
              <a:lnSpc>
                <a:spcPct val="100000"/>
              </a:lnSpc>
              <a:spcBef>
                <a:spcPts val="0"/>
              </a:spcBef>
              <a:defRPr sz="1800"/>
            </a:lvl1pPr>
          </a:lstStyle>
          <a:p>
            <a:pPr/>
            <a:fld id="{86CB4B4D-7CA3-9044-876B-883B54F8677D}" type="slidenum"/>
          </a:p>
        </p:txBody>
      </p:sp>
    </p:spTree>
  </p:cSld>
  <p:clrMap bg1="lt1" tx1="dk1" bg2="lt2" tx2="dk2" accent1="accent1" accent2="accent2" accent3="accent3" accent4="accent4" accent5="accent5" accent6="accent6" hlink="hlink" folHlink="folHlink"/>
  <p:sldLayoutIdLst>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 id="2147483661" r:id="rId14"/>
    <p:sldLayoutId id="2147483662" r:id="rId15"/>
    <p:sldLayoutId id="2147483663" r:id="rId16"/>
    <p:sldLayoutId id="2147483664" r:id="rId17"/>
    <p:sldLayoutId id="2147483665" r:id="rId18"/>
    <p:sldLayoutId id="2147483666" r:id="rId19"/>
  </p:sldLayoutIdLst>
  <p:transition xmlns:p14="http://schemas.microsoft.com/office/powerpoint/2010/main" spd="med" advClick="1"/>
  <p:txStyles>
    <p:titleStyle>
      <a:lvl1pPr marL="0" marR="0" indent="0" algn="l" defTabSz="2438338" rtl="0" latinLnBrk="0">
        <a:lnSpc>
          <a:spcPct val="80000"/>
        </a:lnSpc>
        <a:spcBef>
          <a:spcPts val="0"/>
        </a:spcBef>
        <a:spcAft>
          <a:spcPts val="0"/>
        </a:spcAft>
        <a:buClrTx/>
        <a:buSzTx/>
        <a:buFontTx/>
        <a:buNone/>
        <a:tabLst/>
        <a:defRPr b="1" baseline="0" cap="none" i="0" spc="-170" strike="noStrike" sz="8500" u="none">
          <a:solidFill>
            <a:srgbClr val="000000"/>
          </a:solidFill>
          <a:uFillTx/>
          <a:latin typeface="+mn-lt"/>
          <a:ea typeface="+mn-ea"/>
          <a:cs typeface="+mn-cs"/>
          <a:sym typeface="Helvetica Neue"/>
        </a:defRPr>
      </a:lvl1pPr>
      <a:lvl2pPr marL="0" marR="0" indent="457200" algn="l" defTabSz="2438338" rtl="0" latinLnBrk="0">
        <a:lnSpc>
          <a:spcPct val="80000"/>
        </a:lnSpc>
        <a:spcBef>
          <a:spcPts val="0"/>
        </a:spcBef>
        <a:spcAft>
          <a:spcPts val="0"/>
        </a:spcAft>
        <a:buClrTx/>
        <a:buSzTx/>
        <a:buFontTx/>
        <a:buNone/>
        <a:tabLst/>
        <a:defRPr b="1" baseline="0" cap="none" i="0" spc="-170" strike="noStrike" sz="8500" u="none">
          <a:solidFill>
            <a:srgbClr val="000000"/>
          </a:solidFill>
          <a:uFillTx/>
          <a:latin typeface="+mn-lt"/>
          <a:ea typeface="+mn-ea"/>
          <a:cs typeface="+mn-cs"/>
          <a:sym typeface="Helvetica Neue"/>
        </a:defRPr>
      </a:lvl2pPr>
      <a:lvl3pPr marL="0" marR="0" indent="914400" algn="l" defTabSz="2438338" rtl="0" latinLnBrk="0">
        <a:lnSpc>
          <a:spcPct val="80000"/>
        </a:lnSpc>
        <a:spcBef>
          <a:spcPts val="0"/>
        </a:spcBef>
        <a:spcAft>
          <a:spcPts val="0"/>
        </a:spcAft>
        <a:buClrTx/>
        <a:buSzTx/>
        <a:buFontTx/>
        <a:buNone/>
        <a:tabLst/>
        <a:defRPr b="1" baseline="0" cap="none" i="0" spc="-170" strike="noStrike" sz="8500" u="none">
          <a:solidFill>
            <a:srgbClr val="000000"/>
          </a:solidFill>
          <a:uFillTx/>
          <a:latin typeface="+mn-lt"/>
          <a:ea typeface="+mn-ea"/>
          <a:cs typeface="+mn-cs"/>
          <a:sym typeface="Helvetica Neue"/>
        </a:defRPr>
      </a:lvl3pPr>
      <a:lvl4pPr marL="0" marR="0" indent="1371600" algn="l" defTabSz="2438338" rtl="0" latinLnBrk="0">
        <a:lnSpc>
          <a:spcPct val="80000"/>
        </a:lnSpc>
        <a:spcBef>
          <a:spcPts val="0"/>
        </a:spcBef>
        <a:spcAft>
          <a:spcPts val="0"/>
        </a:spcAft>
        <a:buClrTx/>
        <a:buSzTx/>
        <a:buFontTx/>
        <a:buNone/>
        <a:tabLst/>
        <a:defRPr b="1" baseline="0" cap="none" i="0" spc="-170" strike="noStrike" sz="8500" u="none">
          <a:solidFill>
            <a:srgbClr val="000000"/>
          </a:solidFill>
          <a:uFillTx/>
          <a:latin typeface="+mn-lt"/>
          <a:ea typeface="+mn-ea"/>
          <a:cs typeface="+mn-cs"/>
          <a:sym typeface="Helvetica Neue"/>
        </a:defRPr>
      </a:lvl4pPr>
      <a:lvl5pPr marL="0" marR="0" indent="1828800" algn="l" defTabSz="2438338" rtl="0" latinLnBrk="0">
        <a:lnSpc>
          <a:spcPct val="80000"/>
        </a:lnSpc>
        <a:spcBef>
          <a:spcPts val="0"/>
        </a:spcBef>
        <a:spcAft>
          <a:spcPts val="0"/>
        </a:spcAft>
        <a:buClrTx/>
        <a:buSzTx/>
        <a:buFontTx/>
        <a:buNone/>
        <a:tabLst/>
        <a:defRPr b="1" baseline="0" cap="none" i="0" spc="-170" strike="noStrike" sz="8500" u="none">
          <a:solidFill>
            <a:srgbClr val="000000"/>
          </a:solidFill>
          <a:uFillTx/>
          <a:latin typeface="+mn-lt"/>
          <a:ea typeface="+mn-ea"/>
          <a:cs typeface="+mn-cs"/>
          <a:sym typeface="Helvetica Neue"/>
        </a:defRPr>
      </a:lvl5pPr>
      <a:lvl6pPr marL="0" marR="0" indent="2286000" algn="l" defTabSz="2438338" rtl="0" latinLnBrk="0">
        <a:lnSpc>
          <a:spcPct val="80000"/>
        </a:lnSpc>
        <a:spcBef>
          <a:spcPts val="0"/>
        </a:spcBef>
        <a:spcAft>
          <a:spcPts val="0"/>
        </a:spcAft>
        <a:buClrTx/>
        <a:buSzTx/>
        <a:buFontTx/>
        <a:buNone/>
        <a:tabLst/>
        <a:defRPr b="1" baseline="0" cap="none" i="0" spc="-170" strike="noStrike" sz="8500" u="none">
          <a:solidFill>
            <a:srgbClr val="000000"/>
          </a:solidFill>
          <a:uFillTx/>
          <a:latin typeface="+mn-lt"/>
          <a:ea typeface="+mn-ea"/>
          <a:cs typeface="+mn-cs"/>
          <a:sym typeface="Helvetica Neue"/>
        </a:defRPr>
      </a:lvl6pPr>
      <a:lvl7pPr marL="0" marR="0" indent="2743200" algn="l" defTabSz="2438338" rtl="0" latinLnBrk="0">
        <a:lnSpc>
          <a:spcPct val="80000"/>
        </a:lnSpc>
        <a:spcBef>
          <a:spcPts val="0"/>
        </a:spcBef>
        <a:spcAft>
          <a:spcPts val="0"/>
        </a:spcAft>
        <a:buClrTx/>
        <a:buSzTx/>
        <a:buFontTx/>
        <a:buNone/>
        <a:tabLst/>
        <a:defRPr b="1" baseline="0" cap="none" i="0" spc="-170" strike="noStrike" sz="8500" u="none">
          <a:solidFill>
            <a:srgbClr val="000000"/>
          </a:solidFill>
          <a:uFillTx/>
          <a:latin typeface="+mn-lt"/>
          <a:ea typeface="+mn-ea"/>
          <a:cs typeface="+mn-cs"/>
          <a:sym typeface="Helvetica Neue"/>
        </a:defRPr>
      </a:lvl7pPr>
      <a:lvl8pPr marL="0" marR="0" indent="3200400" algn="l" defTabSz="2438338" rtl="0" latinLnBrk="0">
        <a:lnSpc>
          <a:spcPct val="80000"/>
        </a:lnSpc>
        <a:spcBef>
          <a:spcPts val="0"/>
        </a:spcBef>
        <a:spcAft>
          <a:spcPts val="0"/>
        </a:spcAft>
        <a:buClrTx/>
        <a:buSzTx/>
        <a:buFontTx/>
        <a:buNone/>
        <a:tabLst/>
        <a:defRPr b="1" baseline="0" cap="none" i="0" spc="-170" strike="noStrike" sz="8500" u="none">
          <a:solidFill>
            <a:srgbClr val="000000"/>
          </a:solidFill>
          <a:uFillTx/>
          <a:latin typeface="+mn-lt"/>
          <a:ea typeface="+mn-ea"/>
          <a:cs typeface="+mn-cs"/>
          <a:sym typeface="Helvetica Neue"/>
        </a:defRPr>
      </a:lvl8pPr>
      <a:lvl9pPr marL="0" marR="0" indent="3657600" algn="l" defTabSz="2438338" rtl="0" latinLnBrk="0">
        <a:lnSpc>
          <a:spcPct val="80000"/>
        </a:lnSpc>
        <a:spcBef>
          <a:spcPts val="0"/>
        </a:spcBef>
        <a:spcAft>
          <a:spcPts val="0"/>
        </a:spcAft>
        <a:buClrTx/>
        <a:buSzTx/>
        <a:buFontTx/>
        <a:buNone/>
        <a:tabLst/>
        <a:defRPr b="1" baseline="0" cap="none" i="0" spc="-170" strike="noStrike" sz="8500" u="none">
          <a:solidFill>
            <a:srgbClr val="000000"/>
          </a:solidFill>
          <a:uFillTx/>
          <a:latin typeface="+mn-lt"/>
          <a:ea typeface="+mn-ea"/>
          <a:cs typeface="+mn-cs"/>
          <a:sym typeface="Helvetica Neue"/>
        </a:defRPr>
      </a:lvl9pPr>
    </p:titleStyle>
    <p:bodyStyle>
      <a:lvl1pPr marL="609600" marR="0" indent="-609600" algn="l" defTabSz="2438338" rtl="0" latinLnBrk="0">
        <a:lnSpc>
          <a:spcPct val="90000"/>
        </a:lnSpc>
        <a:spcBef>
          <a:spcPts val="4500"/>
        </a:spcBef>
        <a:spcAft>
          <a:spcPts val="0"/>
        </a:spcAft>
        <a:buClrTx/>
        <a:buSzPct val="123000"/>
        <a:buFontTx/>
        <a:buChar char="•"/>
        <a:tabLst/>
        <a:defRPr b="0" baseline="0" cap="none" i="0" spc="0" strike="noStrike" sz="4800" u="none">
          <a:solidFill>
            <a:srgbClr val="000000"/>
          </a:solidFill>
          <a:uFillTx/>
          <a:latin typeface="+mn-lt"/>
          <a:ea typeface="+mn-ea"/>
          <a:cs typeface="+mn-cs"/>
          <a:sym typeface="Helvetica Neue"/>
        </a:defRPr>
      </a:lvl1pPr>
      <a:lvl2pPr marL="1219200" marR="0" indent="-609600" algn="l" defTabSz="2438338" rtl="0" latinLnBrk="0">
        <a:lnSpc>
          <a:spcPct val="90000"/>
        </a:lnSpc>
        <a:spcBef>
          <a:spcPts val="4500"/>
        </a:spcBef>
        <a:spcAft>
          <a:spcPts val="0"/>
        </a:spcAft>
        <a:buClrTx/>
        <a:buSzPct val="123000"/>
        <a:buFontTx/>
        <a:buChar char="•"/>
        <a:tabLst/>
        <a:defRPr b="0" baseline="0" cap="none" i="0" spc="0" strike="noStrike" sz="4800" u="none">
          <a:solidFill>
            <a:srgbClr val="000000"/>
          </a:solidFill>
          <a:uFillTx/>
          <a:latin typeface="+mn-lt"/>
          <a:ea typeface="+mn-ea"/>
          <a:cs typeface="+mn-cs"/>
          <a:sym typeface="Helvetica Neue"/>
        </a:defRPr>
      </a:lvl2pPr>
      <a:lvl3pPr marL="1828800" marR="0" indent="-609600" algn="l" defTabSz="2438338" rtl="0" latinLnBrk="0">
        <a:lnSpc>
          <a:spcPct val="90000"/>
        </a:lnSpc>
        <a:spcBef>
          <a:spcPts val="4500"/>
        </a:spcBef>
        <a:spcAft>
          <a:spcPts val="0"/>
        </a:spcAft>
        <a:buClrTx/>
        <a:buSzPct val="123000"/>
        <a:buFontTx/>
        <a:buChar char="•"/>
        <a:tabLst/>
        <a:defRPr b="0" baseline="0" cap="none" i="0" spc="0" strike="noStrike" sz="4800" u="none">
          <a:solidFill>
            <a:srgbClr val="000000"/>
          </a:solidFill>
          <a:uFillTx/>
          <a:latin typeface="+mn-lt"/>
          <a:ea typeface="+mn-ea"/>
          <a:cs typeface="+mn-cs"/>
          <a:sym typeface="Helvetica Neue"/>
        </a:defRPr>
      </a:lvl3pPr>
      <a:lvl4pPr marL="2438400" marR="0" indent="-609600" algn="l" defTabSz="2438338" rtl="0" latinLnBrk="0">
        <a:lnSpc>
          <a:spcPct val="90000"/>
        </a:lnSpc>
        <a:spcBef>
          <a:spcPts val="4500"/>
        </a:spcBef>
        <a:spcAft>
          <a:spcPts val="0"/>
        </a:spcAft>
        <a:buClrTx/>
        <a:buSzPct val="123000"/>
        <a:buFontTx/>
        <a:buChar char="•"/>
        <a:tabLst/>
        <a:defRPr b="0" baseline="0" cap="none" i="0" spc="0" strike="noStrike" sz="4800" u="none">
          <a:solidFill>
            <a:srgbClr val="000000"/>
          </a:solidFill>
          <a:uFillTx/>
          <a:latin typeface="+mn-lt"/>
          <a:ea typeface="+mn-ea"/>
          <a:cs typeface="+mn-cs"/>
          <a:sym typeface="Helvetica Neue"/>
        </a:defRPr>
      </a:lvl4pPr>
      <a:lvl5pPr marL="3048000" marR="0" indent="-609600" algn="l" defTabSz="2438338" rtl="0" latinLnBrk="0">
        <a:lnSpc>
          <a:spcPct val="90000"/>
        </a:lnSpc>
        <a:spcBef>
          <a:spcPts val="4500"/>
        </a:spcBef>
        <a:spcAft>
          <a:spcPts val="0"/>
        </a:spcAft>
        <a:buClrTx/>
        <a:buSzPct val="123000"/>
        <a:buFontTx/>
        <a:buChar char="•"/>
        <a:tabLst/>
        <a:defRPr b="0" baseline="0" cap="none" i="0" spc="0" strike="noStrike" sz="4800" u="none">
          <a:solidFill>
            <a:srgbClr val="000000"/>
          </a:solidFill>
          <a:uFillTx/>
          <a:latin typeface="+mn-lt"/>
          <a:ea typeface="+mn-ea"/>
          <a:cs typeface="+mn-cs"/>
          <a:sym typeface="Helvetica Neue"/>
        </a:defRPr>
      </a:lvl5pPr>
      <a:lvl6pPr marL="3657600" marR="0" indent="-609600" algn="l" defTabSz="2438338" rtl="0" latinLnBrk="0">
        <a:lnSpc>
          <a:spcPct val="90000"/>
        </a:lnSpc>
        <a:spcBef>
          <a:spcPts val="4500"/>
        </a:spcBef>
        <a:spcAft>
          <a:spcPts val="0"/>
        </a:spcAft>
        <a:buClrTx/>
        <a:buSzPct val="123000"/>
        <a:buFontTx/>
        <a:buChar char="•"/>
        <a:tabLst/>
        <a:defRPr b="0" baseline="0" cap="none" i="0" spc="0" strike="noStrike" sz="4800" u="none">
          <a:solidFill>
            <a:srgbClr val="000000"/>
          </a:solidFill>
          <a:uFillTx/>
          <a:latin typeface="+mn-lt"/>
          <a:ea typeface="+mn-ea"/>
          <a:cs typeface="+mn-cs"/>
          <a:sym typeface="Helvetica Neue"/>
        </a:defRPr>
      </a:lvl6pPr>
      <a:lvl7pPr marL="4267200" marR="0" indent="-609600" algn="l" defTabSz="2438338" rtl="0" latinLnBrk="0">
        <a:lnSpc>
          <a:spcPct val="90000"/>
        </a:lnSpc>
        <a:spcBef>
          <a:spcPts val="4500"/>
        </a:spcBef>
        <a:spcAft>
          <a:spcPts val="0"/>
        </a:spcAft>
        <a:buClrTx/>
        <a:buSzPct val="123000"/>
        <a:buFontTx/>
        <a:buChar char="•"/>
        <a:tabLst/>
        <a:defRPr b="0" baseline="0" cap="none" i="0" spc="0" strike="noStrike" sz="4800" u="none">
          <a:solidFill>
            <a:srgbClr val="000000"/>
          </a:solidFill>
          <a:uFillTx/>
          <a:latin typeface="+mn-lt"/>
          <a:ea typeface="+mn-ea"/>
          <a:cs typeface="+mn-cs"/>
          <a:sym typeface="Helvetica Neue"/>
        </a:defRPr>
      </a:lvl7pPr>
      <a:lvl8pPr marL="4876800" marR="0" indent="-609600" algn="l" defTabSz="2438338" rtl="0" latinLnBrk="0">
        <a:lnSpc>
          <a:spcPct val="90000"/>
        </a:lnSpc>
        <a:spcBef>
          <a:spcPts val="4500"/>
        </a:spcBef>
        <a:spcAft>
          <a:spcPts val="0"/>
        </a:spcAft>
        <a:buClrTx/>
        <a:buSzPct val="123000"/>
        <a:buFontTx/>
        <a:buChar char="•"/>
        <a:tabLst/>
        <a:defRPr b="0" baseline="0" cap="none" i="0" spc="0" strike="noStrike" sz="4800" u="none">
          <a:solidFill>
            <a:srgbClr val="000000"/>
          </a:solidFill>
          <a:uFillTx/>
          <a:latin typeface="+mn-lt"/>
          <a:ea typeface="+mn-ea"/>
          <a:cs typeface="+mn-cs"/>
          <a:sym typeface="Helvetica Neue"/>
        </a:defRPr>
      </a:lvl8pPr>
      <a:lvl9pPr marL="5486400" marR="0" indent="-609600" algn="l" defTabSz="2438338" rtl="0" latinLnBrk="0">
        <a:lnSpc>
          <a:spcPct val="90000"/>
        </a:lnSpc>
        <a:spcBef>
          <a:spcPts val="4500"/>
        </a:spcBef>
        <a:spcAft>
          <a:spcPts val="0"/>
        </a:spcAft>
        <a:buClrTx/>
        <a:buSzPct val="123000"/>
        <a:buFontTx/>
        <a:buChar char="•"/>
        <a:tabLst/>
        <a:defRPr b="0" baseline="0" cap="none" i="0" spc="0" strike="noStrike" sz="4800" u="none">
          <a:solidFill>
            <a:srgbClr val="000000"/>
          </a:solidFill>
          <a:uFillTx/>
          <a:latin typeface="+mn-lt"/>
          <a:ea typeface="+mn-ea"/>
          <a:cs typeface="+mn-cs"/>
          <a:sym typeface="Helvetica Neue"/>
        </a:defRPr>
      </a:lvl9pPr>
    </p:bodyStyle>
    <p:otherStyle>
      <a:lvl1pPr marL="0" marR="0" indent="0" algn="ctr" defTabSz="584200" rtl="0" latinLnBrk="0">
        <a:lnSpc>
          <a:spcPct val="100000"/>
        </a:lnSpc>
        <a:spcBef>
          <a:spcPts val="0"/>
        </a:spcBef>
        <a:spcAft>
          <a:spcPts val="0"/>
        </a:spcAft>
        <a:buClrTx/>
        <a:buSzTx/>
        <a:buFontTx/>
        <a:buNone/>
        <a:tabLst/>
        <a:defRPr b="0" baseline="0" cap="none" i="0" spc="0" strike="noStrike" sz="1800" u="none">
          <a:solidFill>
            <a:schemeClr val="tx1"/>
          </a:solidFill>
          <a:uFillTx/>
          <a:latin typeface="+mn-lt"/>
          <a:ea typeface="+mn-ea"/>
          <a:cs typeface="+mn-cs"/>
          <a:sym typeface="Helvetica Neue"/>
        </a:defRPr>
      </a:lvl1pPr>
      <a:lvl2pPr marL="0" marR="0" indent="457200" algn="ctr" defTabSz="584200" rtl="0" latinLnBrk="0">
        <a:lnSpc>
          <a:spcPct val="100000"/>
        </a:lnSpc>
        <a:spcBef>
          <a:spcPts val="0"/>
        </a:spcBef>
        <a:spcAft>
          <a:spcPts val="0"/>
        </a:spcAft>
        <a:buClrTx/>
        <a:buSzTx/>
        <a:buFontTx/>
        <a:buNone/>
        <a:tabLst/>
        <a:defRPr b="0" baseline="0" cap="none" i="0" spc="0" strike="noStrike" sz="1800" u="none">
          <a:solidFill>
            <a:schemeClr val="tx1"/>
          </a:solidFill>
          <a:uFillTx/>
          <a:latin typeface="+mn-lt"/>
          <a:ea typeface="+mn-ea"/>
          <a:cs typeface="+mn-cs"/>
          <a:sym typeface="Helvetica Neue"/>
        </a:defRPr>
      </a:lvl2pPr>
      <a:lvl3pPr marL="0" marR="0" indent="914400" algn="ctr" defTabSz="584200" rtl="0" latinLnBrk="0">
        <a:lnSpc>
          <a:spcPct val="100000"/>
        </a:lnSpc>
        <a:spcBef>
          <a:spcPts val="0"/>
        </a:spcBef>
        <a:spcAft>
          <a:spcPts val="0"/>
        </a:spcAft>
        <a:buClrTx/>
        <a:buSzTx/>
        <a:buFontTx/>
        <a:buNone/>
        <a:tabLst/>
        <a:defRPr b="0" baseline="0" cap="none" i="0" spc="0" strike="noStrike" sz="1800" u="none">
          <a:solidFill>
            <a:schemeClr val="tx1"/>
          </a:solidFill>
          <a:uFillTx/>
          <a:latin typeface="+mn-lt"/>
          <a:ea typeface="+mn-ea"/>
          <a:cs typeface="+mn-cs"/>
          <a:sym typeface="Helvetica Neue"/>
        </a:defRPr>
      </a:lvl3pPr>
      <a:lvl4pPr marL="0" marR="0" indent="1371600" algn="ctr" defTabSz="584200" rtl="0" latinLnBrk="0">
        <a:lnSpc>
          <a:spcPct val="100000"/>
        </a:lnSpc>
        <a:spcBef>
          <a:spcPts val="0"/>
        </a:spcBef>
        <a:spcAft>
          <a:spcPts val="0"/>
        </a:spcAft>
        <a:buClrTx/>
        <a:buSzTx/>
        <a:buFontTx/>
        <a:buNone/>
        <a:tabLst/>
        <a:defRPr b="0" baseline="0" cap="none" i="0" spc="0" strike="noStrike" sz="1800" u="none">
          <a:solidFill>
            <a:schemeClr val="tx1"/>
          </a:solidFill>
          <a:uFillTx/>
          <a:latin typeface="+mn-lt"/>
          <a:ea typeface="+mn-ea"/>
          <a:cs typeface="+mn-cs"/>
          <a:sym typeface="Helvetica Neue"/>
        </a:defRPr>
      </a:lvl4pPr>
      <a:lvl5pPr marL="0" marR="0" indent="1828800" algn="ctr" defTabSz="584200" rtl="0" latinLnBrk="0">
        <a:lnSpc>
          <a:spcPct val="100000"/>
        </a:lnSpc>
        <a:spcBef>
          <a:spcPts val="0"/>
        </a:spcBef>
        <a:spcAft>
          <a:spcPts val="0"/>
        </a:spcAft>
        <a:buClrTx/>
        <a:buSzTx/>
        <a:buFontTx/>
        <a:buNone/>
        <a:tabLst/>
        <a:defRPr b="0" baseline="0" cap="none" i="0" spc="0" strike="noStrike" sz="1800" u="none">
          <a:solidFill>
            <a:schemeClr val="tx1"/>
          </a:solidFill>
          <a:uFillTx/>
          <a:latin typeface="+mn-lt"/>
          <a:ea typeface="+mn-ea"/>
          <a:cs typeface="+mn-cs"/>
          <a:sym typeface="Helvetica Neue"/>
        </a:defRPr>
      </a:lvl5pPr>
      <a:lvl6pPr marL="0" marR="0" indent="2286000" algn="ctr" defTabSz="584200" rtl="0" latinLnBrk="0">
        <a:lnSpc>
          <a:spcPct val="100000"/>
        </a:lnSpc>
        <a:spcBef>
          <a:spcPts val="0"/>
        </a:spcBef>
        <a:spcAft>
          <a:spcPts val="0"/>
        </a:spcAft>
        <a:buClrTx/>
        <a:buSzTx/>
        <a:buFontTx/>
        <a:buNone/>
        <a:tabLst/>
        <a:defRPr b="0" baseline="0" cap="none" i="0" spc="0" strike="noStrike" sz="1800" u="none">
          <a:solidFill>
            <a:schemeClr val="tx1"/>
          </a:solidFill>
          <a:uFillTx/>
          <a:latin typeface="+mn-lt"/>
          <a:ea typeface="+mn-ea"/>
          <a:cs typeface="+mn-cs"/>
          <a:sym typeface="Helvetica Neue"/>
        </a:defRPr>
      </a:lvl6pPr>
      <a:lvl7pPr marL="0" marR="0" indent="2743200" algn="ctr" defTabSz="584200" rtl="0" latinLnBrk="0">
        <a:lnSpc>
          <a:spcPct val="100000"/>
        </a:lnSpc>
        <a:spcBef>
          <a:spcPts val="0"/>
        </a:spcBef>
        <a:spcAft>
          <a:spcPts val="0"/>
        </a:spcAft>
        <a:buClrTx/>
        <a:buSzTx/>
        <a:buFontTx/>
        <a:buNone/>
        <a:tabLst/>
        <a:defRPr b="0" baseline="0" cap="none" i="0" spc="0" strike="noStrike" sz="1800" u="none">
          <a:solidFill>
            <a:schemeClr val="tx1"/>
          </a:solidFill>
          <a:uFillTx/>
          <a:latin typeface="+mn-lt"/>
          <a:ea typeface="+mn-ea"/>
          <a:cs typeface="+mn-cs"/>
          <a:sym typeface="Helvetica Neue"/>
        </a:defRPr>
      </a:lvl7pPr>
      <a:lvl8pPr marL="0" marR="0" indent="3200400" algn="ctr" defTabSz="584200" rtl="0" latinLnBrk="0">
        <a:lnSpc>
          <a:spcPct val="100000"/>
        </a:lnSpc>
        <a:spcBef>
          <a:spcPts val="0"/>
        </a:spcBef>
        <a:spcAft>
          <a:spcPts val="0"/>
        </a:spcAft>
        <a:buClrTx/>
        <a:buSzTx/>
        <a:buFontTx/>
        <a:buNone/>
        <a:tabLst/>
        <a:defRPr b="0" baseline="0" cap="none" i="0" spc="0" strike="noStrike" sz="1800" u="none">
          <a:solidFill>
            <a:schemeClr val="tx1"/>
          </a:solidFill>
          <a:uFillTx/>
          <a:latin typeface="+mn-lt"/>
          <a:ea typeface="+mn-ea"/>
          <a:cs typeface="+mn-cs"/>
          <a:sym typeface="Helvetica Neue"/>
        </a:defRPr>
      </a:lvl8pPr>
      <a:lvl9pPr marL="0" marR="0" indent="3657600" algn="ctr" defTabSz="584200" rtl="0" latinLnBrk="0">
        <a:lnSpc>
          <a:spcPct val="100000"/>
        </a:lnSpc>
        <a:spcBef>
          <a:spcPts val="0"/>
        </a:spcBef>
        <a:spcAft>
          <a:spcPts val="0"/>
        </a:spcAft>
        <a:buClrTx/>
        <a:buSzTx/>
        <a:buFontTx/>
        <a:buNone/>
        <a:tabLst/>
        <a:defRPr b="0" baseline="0" cap="none" i="0" spc="0" strike="noStrike" sz="1800" u="none">
          <a:solidFill>
            <a:schemeClr val="tx1"/>
          </a:solidFill>
          <a:uFillTx/>
          <a:latin typeface="+mn-lt"/>
          <a:ea typeface="+mn-ea"/>
          <a:cs typeface="+mn-cs"/>
          <a:sym typeface="Helvetica Neue"/>
        </a:defRPr>
      </a:lvl9pPr>
    </p:otherStyle>
  </p:txStyles>
</p:sldMaster>
</file>

<file path=ppt/slides/_rels/slide1.xml.rels><?xml version="1.0" encoding="UTF-8"?>
<Relationships xmlns="http://schemas.openxmlformats.org/package/2006/relationships"><Relationship Id="rId1" Type="http://schemas.openxmlformats.org/officeDocument/2006/relationships/slideLayout" Target="../slideLayouts/slideLayout18.xml"/><Relationship Id="rId2" Type="http://schemas.openxmlformats.org/officeDocument/2006/relationships/image" Target="../media/image1.png"/><Relationship Id="rId3" Type="http://schemas.openxmlformats.org/officeDocument/2006/relationships/image" Target="../media/image2.png"/></Relationships>

</file>

<file path=ppt/slides/_rels/slide10.xml.rels><?xml version="1.0" encoding="UTF-8"?>
<Relationships xmlns="http://schemas.openxmlformats.org/package/2006/relationships"><Relationship Id="rId1" Type="http://schemas.openxmlformats.org/officeDocument/2006/relationships/slideLayout" Target="../slideLayouts/slideLayout18.xml"/><Relationship Id="rId2" Type="http://schemas.openxmlformats.org/officeDocument/2006/relationships/image" Target="../media/image1.png"/><Relationship Id="rId3" Type="http://schemas.openxmlformats.org/officeDocument/2006/relationships/image" Target="../media/image3.png"/></Relationships>

</file>

<file path=ppt/slides/_rels/slide2.xml.rels><?xml version="1.0" encoding="UTF-8"?>
<Relationships xmlns="http://schemas.openxmlformats.org/package/2006/relationships"><Relationship Id="rId1" Type="http://schemas.openxmlformats.org/officeDocument/2006/relationships/slideLayout" Target="../slideLayouts/slideLayout18.xml"/><Relationship Id="rId2" Type="http://schemas.openxmlformats.org/officeDocument/2006/relationships/image" Target="../media/image1.png"/><Relationship Id="rId3" Type="http://schemas.openxmlformats.org/officeDocument/2006/relationships/image" Target="../media/image3.png"/></Relationships>

</file>

<file path=ppt/slides/_rels/slide3.xml.rels><?xml version="1.0" encoding="UTF-8"?>
<Relationships xmlns="http://schemas.openxmlformats.org/package/2006/relationships"><Relationship Id="rId1" Type="http://schemas.openxmlformats.org/officeDocument/2006/relationships/slideLayout" Target="../slideLayouts/slideLayout18.xml"/><Relationship Id="rId2" Type="http://schemas.openxmlformats.org/officeDocument/2006/relationships/image" Target="../media/image4.png"/></Relationships>

</file>

<file path=ppt/slides/_rels/slide4.xml.rels><?xml version="1.0" encoding="UTF-8"?>
<Relationships xmlns="http://schemas.openxmlformats.org/package/2006/relationships"><Relationship Id="rId1" Type="http://schemas.openxmlformats.org/officeDocument/2006/relationships/slideLayout" Target="../slideLayouts/slideLayout18.xml"/><Relationship Id="rId2" Type="http://schemas.openxmlformats.org/officeDocument/2006/relationships/image" Target="../media/image5.png"/><Relationship Id="rId3" Type="http://schemas.openxmlformats.org/officeDocument/2006/relationships/image" Target="../media/image1.jpeg"/><Relationship Id="rId4" Type="http://schemas.openxmlformats.org/officeDocument/2006/relationships/image" Target="../media/image2.jpeg"/></Relationships>

</file>

<file path=ppt/slides/_rels/slide5.xml.rels><?xml version="1.0" encoding="UTF-8"?>
<Relationships xmlns="http://schemas.openxmlformats.org/package/2006/relationships"><Relationship Id="rId1" Type="http://schemas.openxmlformats.org/officeDocument/2006/relationships/slideLayout" Target="../slideLayouts/slideLayout18.xml"/><Relationship Id="rId2" Type="http://schemas.openxmlformats.org/officeDocument/2006/relationships/image" Target="../media/image6.png"/><Relationship Id="rId3" Type="http://schemas.openxmlformats.org/officeDocument/2006/relationships/video" Target="https://www.youtube.com/embed/RgMmdukdtwI?feature=oembed" TargetMode="External"/><Relationship Id="rId4" Type="http://schemas.openxmlformats.org/officeDocument/2006/relationships/image" Target="../media/image3.jpeg"/></Relationships>

</file>

<file path=ppt/slides/_rels/slide6.xml.rels><?xml version="1.0" encoding="UTF-8"?>
<Relationships xmlns="http://schemas.openxmlformats.org/package/2006/relationships"><Relationship Id="rId1" Type="http://schemas.openxmlformats.org/officeDocument/2006/relationships/slideLayout" Target="../slideLayouts/slideLayout18.xml"/><Relationship Id="rId2" Type="http://schemas.openxmlformats.org/officeDocument/2006/relationships/image" Target="../media/image6.png"/><Relationship Id="rId3" Type="http://schemas.openxmlformats.org/officeDocument/2006/relationships/video" Target="https://www.youtube.com/embed/iVxj6A-Hjkw?feature=oembed" TargetMode="External"/><Relationship Id="rId4" Type="http://schemas.openxmlformats.org/officeDocument/2006/relationships/image" Target="../media/image4.jpeg"/></Relationships>

</file>

<file path=ppt/slides/_rels/slide7.xml.rels><?xml version="1.0" encoding="UTF-8"?>
<Relationships xmlns="http://schemas.openxmlformats.org/package/2006/relationships"><Relationship Id="rId1" Type="http://schemas.openxmlformats.org/officeDocument/2006/relationships/slideLayout" Target="../slideLayouts/slideLayout18.xml"/><Relationship Id="rId2" Type="http://schemas.openxmlformats.org/officeDocument/2006/relationships/image" Target="../media/image5.png"/><Relationship Id="rId3" Type="http://schemas.openxmlformats.org/officeDocument/2006/relationships/image" Target="../media/image3.png"/></Relationships>

</file>

<file path=ppt/slides/_rels/slide8.xml.rels><?xml version="1.0" encoding="UTF-8"?>
<Relationships xmlns="http://schemas.openxmlformats.org/package/2006/relationships"><Relationship Id="rId1" Type="http://schemas.openxmlformats.org/officeDocument/2006/relationships/slideLayout" Target="../slideLayouts/slideLayout18.xml"/><Relationship Id="rId2" Type="http://schemas.openxmlformats.org/officeDocument/2006/relationships/image" Target="../media/image5.png"/><Relationship Id="rId3" Type="http://schemas.openxmlformats.org/officeDocument/2006/relationships/image" Target="../media/image3.png"/></Relationships>

</file>

<file path=ppt/slides/_rels/slide9.xml.rels><?xml version="1.0" encoding="UTF-8"?>
<Relationships xmlns="http://schemas.openxmlformats.org/package/2006/relationships"><Relationship Id="rId1" Type="http://schemas.openxmlformats.org/officeDocument/2006/relationships/slideLayout" Target="../slideLayouts/slideLayout18.xml"/><Relationship Id="rId2"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bg>
      <p:bgPr>
        <a:blipFill rotWithShape="1">
          <a:blip r:embed="rId2"/>
          <a:srcRect l="0" t="0" r="0" b="0"/>
          <a:stretch>
            <a:fillRect/>
          </a:stretch>
        </a:blipFill>
      </p:bgPr>
    </p:bg>
    <p:spTree>
      <p:nvGrpSpPr>
        <p:cNvPr id="1" name=""/>
        <p:cNvGrpSpPr/>
        <p:nvPr/>
      </p:nvGrpSpPr>
      <p:grpSpPr>
        <a:xfrm>
          <a:off x="0" y="0"/>
          <a:ext cx="0" cy="0"/>
          <a:chOff x="0" y="0"/>
          <a:chExt cx="0" cy="0"/>
        </a:xfrm>
      </p:grpSpPr>
      <p:pic>
        <p:nvPicPr>
          <p:cNvPr id="181" name="TIE-Logo-small.png" descr="TIE-Logo-small.png"/>
          <p:cNvPicPr>
            <a:picLocks noChangeAspect="1"/>
          </p:cNvPicPr>
          <p:nvPr/>
        </p:nvPicPr>
        <p:blipFill>
          <a:blip r:embed="rId3">
            <a:extLst/>
          </a:blip>
          <a:stretch>
            <a:fillRect/>
          </a:stretch>
        </p:blipFill>
        <p:spPr>
          <a:xfrm>
            <a:off x="10717355" y="10896420"/>
            <a:ext cx="2949289" cy="2069127"/>
          </a:xfrm>
          <a:prstGeom prst="rect">
            <a:avLst/>
          </a:prstGeom>
          <a:ln w="12700">
            <a:miter lim="400000"/>
          </a:ln>
        </p:spPr>
      </p:pic>
      <p:sp>
        <p:nvSpPr>
          <p:cNvPr id="182" name="Portraits in the style of David Hockney"/>
          <p:cNvSpPr txBox="1"/>
          <p:nvPr>
            <p:ph type="title"/>
          </p:nvPr>
        </p:nvSpPr>
        <p:spPr>
          <a:xfrm>
            <a:off x="2977305" y="4318568"/>
            <a:ext cx="18429390" cy="2404622"/>
          </a:xfrm>
          <a:prstGeom prst="rect">
            <a:avLst/>
          </a:prstGeom>
        </p:spPr>
        <p:txBody>
          <a:bodyPr/>
          <a:lstStyle>
            <a:lvl1pPr algn="ctr">
              <a:defRPr b="0" spc="-200" sz="7500">
                <a:solidFill>
                  <a:srgbClr val="884693"/>
                </a:solidFill>
                <a:latin typeface="Oxygen Bold"/>
                <a:ea typeface="Oxygen Bold"/>
                <a:cs typeface="Oxygen Bold"/>
                <a:sym typeface="Oxygen Bold"/>
              </a:defRPr>
            </a:lvl1pPr>
          </a:lstStyle>
          <a:p>
            <a:pPr/>
            <a:r>
              <a:t>Understanding Verbatim Theatre: Lesson 6</a:t>
            </a:r>
          </a:p>
        </p:txBody>
      </p:sp>
      <p:sp>
        <p:nvSpPr>
          <p:cNvPr id="183" name="A Fine Art unit project for Third Level Art &amp; Design"/>
          <p:cNvSpPr txBox="1"/>
          <p:nvPr>
            <p:ph type="body" sz="quarter" idx="1"/>
          </p:nvPr>
        </p:nvSpPr>
        <p:spPr>
          <a:xfrm>
            <a:off x="5190032" y="6806310"/>
            <a:ext cx="14003936" cy="2591121"/>
          </a:xfrm>
          <a:prstGeom prst="rect">
            <a:avLst/>
          </a:prstGeom>
        </p:spPr>
        <p:txBody>
          <a:bodyPr lIns="50800" tIns="50800" rIns="50800" bIns="50800"/>
          <a:lstStyle>
            <a:lvl1pPr algn="ctr">
              <a:lnSpc>
                <a:spcPct val="150000"/>
              </a:lnSpc>
              <a:defRPr b="0" sz="4000">
                <a:solidFill>
                  <a:srgbClr val="884693"/>
                </a:solidFill>
                <a:latin typeface="Oxygen Regular"/>
                <a:ea typeface="Oxygen Regular"/>
                <a:cs typeface="Oxygen Regular"/>
                <a:sym typeface="Oxygen Regular"/>
              </a:defRPr>
            </a:lvl1pPr>
          </a:lstStyle>
          <a:p>
            <a:pPr/>
            <a:r>
              <a:t>Performing Arts Education</a:t>
            </a:r>
          </a:p>
        </p:txBody>
      </p:sp>
    </p:spTree>
  </p:cSld>
  <p:clrMapOvr>
    <a:masterClrMapping/>
  </p:clrMapOvr>
  <p:transition xmlns:p14="http://schemas.microsoft.com/office/powerpoint/2010/main" spd="med" advClick="1"/>
</p:sld>
</file>

<file path=ppt/slides/slide10.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bg>
      <p:bgPr>
        <a:blipFill rotWithShape="1">
          <a:blip r:embed="rId2"/>
          <a:srcRect l="0" t="0" r="0" b="0"/>
          <a:stretch>
            <a:fillRect/>
          </a:stretch>
        </a:blipFill>
      </p:bgPr>
    </p:bg>
    <p:spTree>
      <p:nvGrpSpPr>
        <p:cNvPr id="1" name=""/>
        <p:cNvGrpSpPr/>
        <p:nvPr/>
      </p:nvGrpSpPr>
      <p:grpSpPr>
        <a:xfrm>
          <a:off x="0" y="0"/>
          <a:ext cx="0" cy="0"/>
          <a:chOff x="0" y="0"/>
          <a:chExt cx="0" cy="0"/>
        </a:xfrm>
      </p:grpSpPr>
      <p:pic>
        <p:nvPicPr>
          <p:cNvPr id="211" name="TIE-icon-Purple.png" descr="TIE-icon-Purple.png"/>
          <p:cNvPicPr>
            <a:picLocks noChangeAspect="1"/>
          </p:cNvPicPr>
          <p:nvPr/>
        </p:nvPicPr>
        <p:blipFill>
          <a:blip r:embed="rId3">
            <a:extLst/>
          </a:blip>
          <a:srcRect l="56" t="0" r="57" b="0"/>
          <a:stretch>
            <a:fillRect/>
          </a:stretch>
        </p:blipFill>
        <p:spPr>
          <a:xfrm>
            <a:off x="22675232" y="11998439"/>
            <a:ext cx="1340717" cy="1340717"/>
          </a:xfrm>
          <a:prstGeom prst="rect">
            <a:avLst/>
          </a:prstGeom>
          <a:ln w="12700">
            <a:miter lim="400000"/>
          </a:ln>
        </p:spPr>
      </p:pic>
      <p:sp>
        <p:nvSpPr>
          <p:cNvPr id="212" name="Learning Intentions:…"/>
          <p:cNvSpPr txBox="1"/>
          <p:nvPr/>
        </p:nvSpPr>
        <p:spPr>
          <a:xfrm>
            <a:off x="2951392" y="1934209"/>
            <a:ext cx="18481217" cy="9847582"/>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defTabSz="12700">
              <a:lnSpc>
                <a:spcPct val="120000"/>
              </a:lnSpc>
              <a:spcBef>
                <a:spcPts val="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7000">
                <a:latin typeface="Oxygen Bold"/>
                <a:ea typeface="Oxygen Bold"/>
                <a:cs typeface="Oxygen Bold"/>
                <a:sym typeface="Oxygen Bold"/>
              </a:defRPr>
            </a:pPr>
            <a:r>
              <a:t>Learning Intentions:</a:t>
            </a:r>
            <a:endParaRPr sz="1200"/>
          </a:p>
          <a:p>
            <a:pPr marL="571500" indent="-571500" defTabSz="457200">
              <a:lnSpc>
                <a:spcPct val="120000"/>
              </a:lnSpc>
              <a:spcBef>
                <a:spcPts val="0"/>
              </a:spcBef>
              <a:buSzPct val="123000"/>
              <a:buChar char="•"/>
              <a:defRPr sz="4500">
                <a:latin typeface="Oxygen Regular"/>
                <a:ea typeface="Oxygen Regular"/>
                <a:cs typeface="Oxygen Regular"/>
                <a:sym typeface="Oxygen Regular"/>
              </a:defRPr>
            </a:pPr>
            <a:r>
              <a:t>I am learning how to perform in a verbatim theatre play.</a:t>
            </a:r>
          </a:p>
          <a:p>
            <a:pPr marL="571500" indent="-571500" defTabSz="457200">
              <a:lnSpc>
                <a:spcPct val="120000"/>
              </a:lnSpc>
              <a:spcBef>
                <a:spcPts val="0"/>
              </a:spcBef>
              <a:buSzPct val="123000"/>
              <a:buChar char="•"/>
              <a:defRPr sz="4500">
                <a:latin typeface="Oxygen Regular"/>
                <a:ea typeface="Oxygen Regular"/>
                <a:cs typeface="Oxygen Regular"/>
                <a:sym typeface="Oxygen Regular"/>
              </a:defRPr>
            </a:pPr>
            <a:r>
              <a:t>I am learning how to reflect on and review my work at regular intervals.</a:t>
            </a:r>
          </a:p>
          <a:p>
            <a:pPr defTabSz="457200">
              <a:lnSpc>
                <a:spcPct val="120000"/>
              </a:lnSpc>
              <a:spcBef>
                <a:spcPts val="0"/>
              </a:spcBef>
              <a:defRPr sz="4500">
                <a:latin typeface="Oxygen Regular"/>
                <a:ea typeface="Oxygen Regular"/>
                <a:cs typeface="Oxygen Regular"/>
                <a:sym typeface="Oxygen Regular"/>
              </a:defRPr>
            </a:pPr>
            <a:endParaRPr sz="1200"/>
          </a:p>
          <a:p>
            <a:pPr defTabSz="457200">
              <a:lnSpc>
                <a:spcPct val="120000"/>
              </a:lnSpc>
              <a:spcBef>
                <a:spcPts val="0"/>
              </a:spcBef>
              <a:defRPr sz="4500">
                <a:latin typeface="Oxygen Regular"/>
                <a:ea typeface="Oxygen Regular"/>
                <a:cs typeface="Oxygen Regular"/>
                <a:sym typeface="Oxygen Regular"/>
              </a:defRPr>
            </a:pPr>
          </a:p>
          <a:p>
            <a:pPr defTabSz="12700">
              <a:lnSpc>
                <a:spcPct val="120000"/>
              </a:lnSpc>
              <a:spcBef>
                <a:spcPts val="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7000">
                <a:latin typeface="Oxygen Bold"/>
                <a:ea typeface="Oxygen Bold"/>
                <a:cs typeface="Oxygen Bold"/>
                <a:sym typeface="Oxygen Bold"/>
              </a:defRPr>
            </a:pPr>
            <a:r>
              <a:t>Success Criteria:</a:t>
            </a:r>
            <a:endParaRPr b="1" sz="1200">
              <a:latin typeface="Times Roman"/>
              <a:ea typeface="Times Roman"/>
              <a:cs typeface="Times Roman"/>
              <a:sym typeface="Times Roman"/>
            </a:endParaRPr>
          </a:p>
          <a:p>
            <a:pPr marL="571500" indent="-571500" defTabSz="457200">
              <a:lnSpc>
                <a:spcPct val="120000"/>
              </a:lnSpc>
              <a:spcBef>
                <a:spcPts val="0"/>
              </a:spcBef>
              <a:buSzPct val="123000"/>
              <a:buChar char="•"/>
              <a:defRPr sz="4500">
                <a:latin typeface="Oxygen Regular"/>
                <a:ea typeface="Oxygen Regular"/>
                <a:cs typeface="Oxygen Regular"/>
                <a:sym typeface="Oxygen Regular"/>
              </a:defRPr>
            </a:pPr>
            <a:r>
              <a:t>I can make decisions that impact the successful performance of my group.</a:t>
            </a:r>
          </a:p>
          <a:p>
            <a:pPr marL="571500" indent="-571500" defTabSz="457200">
              <a:lnSpc>
                <a:spcPct val="120000"/>
              </a:lnSpc>
              <a:spcBef>
                <a:spcPts val="0"/>
              </a:spcBef>
              <a:buSzPct val="123000"/>
              <a:buChar char="•"/>
              <a:defRPr sz="4500">
                <a:latin typeface="Oxygen Regular"/>
                <a:ea typeface="Oxygen Regular"/>
                <a:cs typeface="Oxygen Regular"/>
                <a:sym typeface="Oxygen Regular"/>
              </a:defRPr>
            </a:pPr>
            <a:r>
              <a:t>I can perform a complex character.</a:t>
            </a:r>
          </a:p>
          <a:p>
            <a:pPr marL="571500" indent="-571500" defTabSz="457200">
              <a:lnSpc>
                <a:spcPct val="120000"/>
              </a:lnSpc>
              <a:spcBef>
                <a:spcPts val="0"/>
              </a:spcBef>
              <a:buSzPct val="123000"/>
              <a:buChar char="•"/>
              <a:defRPr sz="4500">
                <a:latin typeface="Oxygen Regular"/>
                <a:ea typeface="Oxygen Regular"/>
                <a:cs typeface="Oxygen Regular"/>
                <a:sym typeface="Oxygen Regular"/>
              </a:defRPr>
            </a:pPr>
            <a:r>
              <a:t>I can evaluate my work.</a:t>
            </a:r>
          </a:p>
        </p:txBody>
      </p:sp>
    </p:spTree>
  </p:cSld>
  <p:clrMapOvr>
    <a:masterClrMapping/>
  </p:clrMapOvr>
  <p:transition xmlns:p14="http://schemas.microsoft.com/office/powerpoint/2010/main" spd="med" advClick="1"/>
</p:sld>
</file>

<file path=ppt/slides/slide2.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bg>
      <p:bgPr>
        <a:blipFill rotWithShape="1">
          <a:blip r:embed="rId2"/>
          <a:srcRect l="0" t="0" r="0" b="0"/>
          <a:stretch>
            <a:fillRect/>
          </a:stretch>
        </a:blipFill>
      </p:bgPr>
    </p:bg>
    <p:spTree>
      <p:nvGrpSpPr>
        <p:cNvPr id="1" name=""/>
        <p:cNvGrpSpPr/>
        <p:nvPr/>
      </p:nvGrpSpPr>
      <p:grpSpPr>
        <a:xfrm>
          <a:off x="0" y="0"/>
          <a:ext cx="0" cy="0"/>
          <a:chOff x="0" y="0"/>
          <a:chExt cx="0" cy="0"/>
        </a:xfrm>
      </p:grpSpPr>
      <p:pic>
        <p:nvPicPr>
          <p:cNvPr id="185" name="TIE-icon-Purple.png" descr="TIE-icon-Purple.png"/>
          <p:cNvPicPr>
            <a:picLocks noChangeAspect="1"/>
          </p:cNvPicPr>
          <p:nvPr/>
        </p:nvPicPr>
        <p:blipFill>
          <a:blip r:embed="rId3">
            <a:extLst/>
          </a:blip>
          <a:srcRect l="56" t="0" r="57" b="0"/>
          <a:stretch>
            <a:fillRect/>
          </a:stretch>
        </p:blipFill>
        <p:spPr>
          <a:xfrm>
            <a:off x="22675232" y="11998439"/>
            <a:ext cx="1340717" cy="1340717"/>
          </a:xfrm>
          <a:prstGeom prst="rect">
            <a:avLst/>
          </a:prstGeom>
          <a:ln w="12700">
            <a:miter lim="400000"/>
          </a:ln>
        </p:spPr>
      </p:pic>
      <p:sp>
        <p:nvSpPr>
          <p:cNvPr id="186" name="Learning Intentions:…"/>
          <p:cNvSpPr txBox="1"/>
          <p:nvPr/>
        </p:nvSpPr>
        <p:spPr>
          <a:xfrm>
            <a:off x="2951392" y="1934209"/>
            <a:ext cx="18481217" cy="9847582"/>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defTabSz="12700">
              <a:lnSpc>
                <a:spcPct val="120000"/>
              </a:lnSpc>
              <a:spcBef>
                <a:spcPts val="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7000">
                <a:latin typeface="Oxygen Bold"/>
                <a:ea typeface="Oxygen Bold"/>
                <a:cs typeface="Oxygen Bold"/>
                <a:sym typeface="Oxygen Bold"/>
              </a:defRPr>
            </a:pPr>
            <a:r>
              <a:t>Learning Intentions:</a:t>
            </a:r>
            <a:endParaRPr sz="1200"/>
          </a:p>
          <a:p>
            <a:pPr marL="571500" indent="-571500" defTabSz="457200">
              <a:lnSpc>
                <a:spcPct val="120000"/>
              </a:lnSpc>
              <a:spcBef>
                <a:spcPts val="0"/>
              </a:spcBef>
              <a:buSzPct val="123000"/>
              <a:buChar char="•"/>
              <a:defRPr sz="4500">
                <a:latin typeface="Oxygen Regular"/>
                <a:ea typeface="Oxygen Regular"/>
                <a:cs typeface="Oxygen Regular"/>
                <a:sym typeface="Oxygen Regular"/>
              </a:defRPr>
            </a:pPr>
            <a:r>
              <a:t>I am learning how to perform in a verbatim theatre play.</a:t>
            </a:r>
          </a:p>
          <a:p>
            <a:pPr marL="571500" indent="-571500" defTabSz="457200">
              <a:lnSpc>
                <a:spcPct val="120000"/>
              </a:lnSpc>
              <a:spcBef>
                <a:spcPts val="0"/>
              </a:spcBef>
              <a:buSzPct val="123000"/>
              <a:buChar char="•"/>
              <a:defRPr sz="4500">
                <a:latin typeface="Oxygen Regular"/>
                <a:ea typeface="Oxygen Regular"/>
                <a:cs typeface="Oxygen Regular"/>
                <a:sym typeface="Oxygen Regular"/>
              </a:defRPr>
            </a:pPr>
            <a:r>
              <a:t>I am learning how to reflect on and review my work at regular intervals.</a:t>
            </a:r>
          </a:p>
          <a:p>
            <a:pPr defTabSz="457200">
              <a:lnSpc>
                <a:spcPct val="120000"/>
              </a:lnSpc>
              <a:spcBef>
                <a:spcPts val="0"/>
              </a:spcBef>
              <a:defRPr sz="4500">
                <a:latin typeface="Oxygen Regular"/>
                <a:ea typeface="Oxygen Regular"/>
                <a:cs typeface="Oxygen Regular"/>
                <a:sym typeface="Oxygen Regular"/>
              </a:defRPr>
            </a:pPr>
            <a:endParaRPr sz="1200"/>
          </a:p>
          <a:p>
            <a:pPr defTabSz="457200">
              <a:lnSpc>
                <a:spcPct val="120000"/>
              </a:lnSpc>
              <a:spcBef>
                <a:spcPts val="0"/>
              </a:spcBef>
              <a:defRPr sz="4500">
                <a:latin typeface="Oxygen Regular"/>
                <a:ea typeface="Oxygen Regular"/>
                <a:cs typeface="Oxygen Regular"/>
                <a:sym typeface="Oxygen Regular"/>
              </a:defRPr>
            </a:pPr>
          </a:p>
          <a:p>
            <a:pPr defTabSz="12700">
              <a:lnSpc>
                <a:spcPct val="120000"/>
              </a:lnSpc>
              <a:spcBef>
                <a:spcPts val="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7000">
                <a:latin typeface="Oxygen Bold"/>
                <a:ea typeface="Oxygen Bold"/>
                <a:cs typeface="Oxygen Bold"/>
                <a:sym typeface="Oxygen Bold"/>
              </a:defRPr>
            </a:pPr>
            <a:r>
              <a:t>Success Criteria:</a:t>
            </a:r>
            <a:endParaRPr b="1" sz="1200">
              <a:latin typeface="Times Roman"/>
              <a:ea typeface="Times Roman"/>
              <a:cs typeface="Times Roman"/>
              <a:sym typeface="Times Roman"/>
            </a:endParaRPr>
          </a:p>
          <a:p>
            <a:pPr marL="571500" indent="-571500" defTabSz="457200">
              <a:lnSpc>
                <a:spcPct val="120000"/>
              </a:lnSpc>
              <a:spcBef>
                <a:spcPts val="0"/>
              </a:spcBef>
              <a:buSzPct val="123000"/>
              <a:buChar char="•"/>
              <a:defRPr sz="4500">
                <a:latin typeface="Oxygen Regular"/>
                <a:ea typeface="Oxygen Regular"/>
                <a:cs typeface="Oxygen Regular"/>
                <a:sym typeface="Oxygen Regular"/>
              </a:defRPr>
            </a:pPr>
            <a:r>
              <a:t>I can make decisions that impact the successful performance of my group.</a:t>
            </a:r>
          </a:p>
          <a:p>
            <a:pPr marL="571500" indent="-571500" defTabSz="457200">
              <a:lnSpc>
                <a:spcPct val="120000"/>
              </a:lnSpc>
              <a:spcBef>
                <a:spcPts val="0"/>
              </a:spcBef>
              <a:buSzPct val="123000"/>
              <a:buChar char="•"/>
              <a:defRPr sz="4500">
                <a:latin typeface="Oxygen Regular"/>
                <a:ea typeface="Oxygen Regular"/>
                <a:cs typeface="Oxygen Regular"/>
                <a:sym typeface="Oxygen Regular"/>
              </a:defRPr>
            </a:pPr>
            <a:r>
              <a:t>I can perform a complex character.</a:t>
            </a:r>
          </a:p>
          <a:p>
            <a:pPr marL="571500" indent="-571500" defTabSz="457200">
              <a:lnSpc>
                <a:spcPct val="120000"/>
              </a:lnSpc>
              <a:spcBef>
                <a:spcPts val="0"/>
              </a:spcBef>
              <a:buSzPct val="123000"/>
              <a:buChar char="•"/>
              <a:defRPr sz="4500">
                <a:latin typeface="Oxygen Regular"/>
                <a:ea typeface="Oxygen Regular"/>
                <a:cs typeface="Oxygen Regular"/>
                <a:sym typeface="Oxygen Regular"/>
              </a:defRPr>
            </a:pPr>
            <a:r>
              <a:t>I can evaluate my work.</a:t>
            </a:r>
          </a:p>
        </p:txBody>
      </p:sp>
    </p:spTree>
  </p:cSld>
  <p:clrMapOvr>
    <a:masterClrMapping/>
  </p:clrMapOvr>
  <p:transition xmlns:p14="http://schemas.microsoft.com/office/powerpoint/2010/main" spd="med" advClick="1"/>
</p:sld>
</file>

<file path=ppt/slides/slide3.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bg>
      <p:bgPr>
        <a:blipFill rotWithShape="1">
          <a:blip r:embed="rId2"/>
          <a:srcRect l="0" t="0" r="0" b="0"/>
          <a:stretch>
            <a:fillRect/>
          </a:stretch>
        </a:blipFill>
      </p:bgPr>
    </p:bg>
    <p:spTree>
      <p:nvGrpSpPr>
        <p:cNvPr id="1" name=""/>
        <p:cNvGrpSpPr/>
        <p:nvPr/>
      </p:nvGrpSpPr>
      <p:grpSpPr>
        <a:xfrm>
          <a:off x="0" y="0"/>
          <a:ext cx="0" cy="0"/>
          <a:chOff x="0" y="0"/>
          <a:chExt cx="0" cy="0"/>
        </a:xfrm>
      </p:grpSpPr>
      <p:sp>
        <p:nvSpPr>
          <p:cNvPr id="188" name="Biography"/>
          <p:cNvSpPr txBox="1"/>
          <p:nvPr>
            <p:ph type="title"/>
          </p:nvPr>
        </p:nvSpPr>
        <p:spPr>
          <a:xfrm>
            <a:off x="966685" y="2377121"/>
            <a:ext cx="19833392" cy="4147571"/>
          </a:xfrm>
          <a:prstGeom prst="rect">
            <a:avLst/>
          </a:prstGeom>
        </p:spPr>
        <p:txBody>
          <a:bodyPr/>
          <a:lstStyle>
            <a:lvl1pPr>
              <a:defRPr b="0" spc="-258" sz="11200">
                <a:latin typeface="Oxygen Bold"/>
                <a:ea typeface="Oxygen Bold"/>
                <a:cs typeface="Oxygen Bold"/>
                <a:sym typeface="Oxygen Bold"/>
              </a:defRPr>
            </a:lvl1pPr>
          </a:lstStyle>
          <a:p>
            <a:pPr/>
            <a:r>
              <a:t>Presenting and Evaluating</a:t>
            </a:r>
          </a:p>
        </p:txBody>
      </p:sp>
      <p:sp>
        <p:nvSpPr>
          <p:cNvPr id="189" name="The life and major works of David Hockney"/>
          <p:cNvSpPr txBox="1"/>
          <p:nvPr>
            <p:ph type="body" sz="half" idx="1"/>
          </p:nvPr>
        </p:nvSpPr>
        <p:spPr>
          <a:xfrm>
            <a:off x="1088532" y="7566090"/>
            <a:ext cx="17835089" cy="4147571"/>
          </a:xfrm>
          <a:prstGeom prst="rect">
            <a:avLst/>
          </a:prstGeom>
        </p:spPr>
        <p:txBody>
          <a:bodyPr lIns="50800" tIns="50800" rIns="50800" bIns="50800"/>
          <a:lstStyle>
            <a:lvl1pPr>
              <a:defRPr b="0" sz="4000">
                <a:latin typeface="Oxygen Regular"/>
                <a:ea typeface="Oxygen Regular"/>
                <a:cs typeface="Oxygen Regular"/>
                <a:sym typeface="Oxygen Regular"/>
              </a:defRPr>
            </a:lvl1pPr>
          </a:lstStyle>
          <a:p>
            <a:pPr/>
            <a:r>
              <a:t>In this section, you will work on your text, present it and evaluate your final performance.</a:t>
            </a:r>
          </a:p>
        </p:txBody>
      </p:sp>
    </p:spTree>
  </p:cSld>
  <p:clrMapOvr>
    <a:masterClrMapping/>
  </p:clrMapOvr>
  <p:transition xmlns:p14="http://schemas.microsoft.com/office/powerpoint/2010/main" spd="med" advClick="1"/>
</p:sld>
</file>

<file path=ppt/slides/slide4.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bg>
      <p:bgPr>
        <a:blipFill rotWithShape="1">
          <a:blip r:embed="rId2"/>
          <a:srcRect l="0" t="0" r="0" b="0"/>
          <a:stretch>
            <a:fillRect/>
          </a:stretch>
        </a:blipFill>
      </p:bgPr>
    </p:bg>
    <p:spTree>
      <p:nvGrpSpPr>
        <p:cNvPr id="1" name=""/>
        <p:cNvGrpSpPr/>
        <p:nvPr/>
      </p:nvGrpSpPr>
      <p:grpSpPr>
        <a:xfrm>
          <a:off x="0" y="0"/>
          <a:ext cx="0" cy="0"/>
          <a:chOff x="0" y="0"/>
          <a:chExt cx="0" cy="0"/>
        </a:xfrm>
      </p:grpSpPr>
      <p:sp>
        <p:nvSpPr>
          <p:cNvPr id="191" name="Education"/>
          <p:cNvSpPr txBox="1"/>
          <p:nvPr/>
        </p:nvSpPr>
        <p:spPr>
          <a:xfrm>
            <a:off x="1275743" y="267553"/>
            <a:ext cx="11865642" cy="982499"/>
          </a:xfrm>
          <a:prstGeom prst="rect">
            <a:avLst/>
          </a:prstGeom>
          <a:ln w="12700">
            <a:miter lim="400000"/>
          </a:ln>
          <a:extLst>
            <a:ext uri="{C572A759-6A51-4108-AA02-DFA0A04FC94B}">
              <ma14:wrappingTextBoxFlag xmlns:ma14="http://schemas.microsoft.com/office/mac/drawingml/2011/main" val="1"/>
            </a:ext>
          </a:extLst>
        </p:spPr>
        <p:txBody>
          <a:bodyPr lIns="45718" tIns="45718" rIns="45718" bIns="45718">
            <a:normAutofit fontScale="100000" lnSpcReduction="0"/>
          </a:bodyPr>
          <a:lstStyle>
            <a:lvl1pPr defTabSz="825500">
              <a:lnSpc>
                <a:spcPct val="100000"/>
              </a:lnSpc>
              <a:spcBef>
                <a:spcPts val="0"/>
              </a:spcBef>
              <a:defRPr sz="4500">
                <a:latin typeface="Oxygen Bold"/>
                <a:ea typeface="Oxygen Bold"/>
                <a:cs typeface="Oxygen Bold"/>
                <a:sym typeface="Oxygen Bold"/>
              </a:defRPr>
            </a:lvl1pPr>
          </a:lstStyle>
          <a:p>
            <a:pPr/>
            <a:r>
              <a:t>Staging - Examples</a:t>
            </a:r>
          </a:p>
        </p:txBody>
      </p:sp>
      <p:sp>
        <p:nvSpPr>
          <p:cNvPr id="192" name="The life and major works of David Hockney"/>
          <p:cNvSpPr txBox="1"/>
          <p:nvPr/>
        </p:nvSpPr>
        <p:spPr>
          <a:xfrm>
            <a:off x="1353973" y="2043733"/>
            <a:ext cx="19949134" cy="9628535"/>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ormAutofit fontScale="100000" lnSpcReduction="0"/>
          </a:bodyPr>
          <a:lstStyle/>
          <a:p>
            <a:pPr lvl="1" indent="0" defTabSz="825500">
              <a:lnSpc>
                <a:spcPct val="120000"/>
              </a:lnSpc>
              <a:spcBef>
                <a:spcPts val="0"/>
              </a:spcBef>
              <a:defRPr sz="4000">
                <a:latin typeface="Oxygen Regular"/>
                <a:ea typeface="Oxygen Regular"/>
                <a:cs typeface="Oxygen Regular"/>
                <a:sym typeface="Oxygen Regular"/>
              </a:defRPr>
            </a:pPr>
            <a:r>
              <a:t>You have watched The Laramie Project, which is dependent on setting and naturalism. What do you think of the plays on the next two slides? Are they entirely naturalistic?  What form are they presented in?</a:t>
            </a:r>
          </a:p>
        </p:txBody>
      </p:sp>
      <p:pic>
        <p:nvPicPr>
          <p:cNvPr id="193" name="Image" descr="Image"/>
          <p:cNvPicPr>
            <a:picLocks noChangeAspect="1"/>
          </p:cNvPicPr>
          <p:nvPr/>
        </p:nvPicPr>
        <p:blipFill>
          <a:blip r:embed="rId3">
            <a:extLst/>
          </a:blip>
          <a:srcRect l="0" t="0" r="0" b="0"/>
          <a:stretch>
            <a:fillRect/>
          </a:stretch>
        </p:blipFill>
        <p:spPr>
          <a:xfrm>
            <a:off x="-25400" y="5029200"/>
            <a:ext cx="12261162" cy="6905712"/>
          </a:xfrm>
          <a:prstGeom prst="rect">
            <a:avLst/>
          </a:prstGeom>
          <a:ln w="12700">
            <a:miter lim="400000"/>
          </a:ln>
        </p:spPr>
      </p:pic>
      <p:pic>
        <p:nvPicPr>
          <p:cNvPr id="194" name="Image" descr="Image"/>
          <p:cNvPicPr>
            <a:picLocks noChangeAspect="1"/>
          </p:cNvPicPr>
          <p:nvPr/>
        </p:nvPicPr>
        <p:blipFill>
          <a:blip r:embed="rId4">
            <a:extLst/>
          </a:blip>
          <a:stretch>
            <a:fillRect/>
          </a:stretch>
        </p:blipFill>
        <p:spPr>
          <a:xfrm>
            <a:off x="12065000" y="5016500"/>
            <a:ext cx="12299694" cy="6921500"/>
          </a:xfrm>
          <a:prstGeom prst="rect">
            <a:avLst/>
          </a:prstGeom>
          <a:ln w="12700">
            <a:miter lim="400000"/>
          </a:ln>
        </p:spPr>
      </p:pic>
    </p:spTree>
  </p:cSld>
  <p:clrMapOvr>
    <a:masterClrMapping/>
  </p:clrMapOvr>
  <p:transition xmlns:p14="http://schemas.microsoft.com/office/powerpoint/2010/main" spd="med" advClick="1"/>
</p:sld>
</file>

<file path=ppt/slides/slide5.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bg>
      <p:bgPr>
        <a:blipFill rotWithShape="1">
          <a:blip r:embed="rId2"/>
          <a:srcRect l="0" t="0" r="0" b="0"/>
          <a:stretch>
            <a:fillRect/>
          </a:stretch>
        </a:blipFill>
      </p:bgPr>
    </p:bg>
    <p:spTree>
      <p:nvGrpSpPr>
        <p:cNvPr id="1" name=""/>
        <p:cNvGrpSpPr/>
        <p:nvPr/>
      </p:nvGrpSpPr>
      <p:grpSpPr>
        <a:xfrm>
          <a:off x="0" y="0"/>
          <a:ext cx="0" cy="0"/>
          <a:chOff x="0" y="0"/>
          <a:chExt cx="0" cy="0"/>
        </a:xfrm>
      </p:grpSpPr>
      <p:pic>
        <p:nvPicPr>
          <p:cNvPr id="196" name="Grenfell: in the words of survivors at the National Theatre" descr="Grenfell: in the words of survivors at the National Theatre"/>
          <p:cNvPicPr>
            <a:picLocks noChangeAspect="0"/>
          </p:cNvPicPr>
          <p:nvPr>
            <a:videoFile xmlns:mc="http://schemas.openxmlformats.org/markup-compatibility/2006" xmlns:aiw="http://developer.apple.com/namespaces/iwork" r:link="rId3" mc:Ignorable="aiw" aiw:title="Grenfell: in the words of survivors at the National Theatre" aiw:author="National Theatre"/>
          </p:nvPr>
        </p:nvPicPr>
        <p:blipFill>
          <a:blip r:embed="rId4">
            <a:extLst/>
          </a:blip>
          <a:stretch>
            <a:fillRect/>
          </a:stretch>
        </p:blipFill>
        <p:spPr>
          <a:xfrm>
            <a:off x="-24484" y="-13773"/>
            <a:ext cx="24432968" cy="13743546"/>
          </a:xfrm>
          <a:prstGeom prst="rect">
            <a:avLst/>
          </a:prstGeom>
        </p:spPr>
      </p:pic>
    </p:spTree>
  </p:cSld>
  <p:clrMapOvr>
    <a:masterClrMapping/>
  </p:clrMapOvr>
  <p:transition xmlns:p14="http://schemas.microsoft.com/office/powerpoint/2010/main" spd="med" advClick="1"/>
  <p:timing>
    <p:tnLst>
      <p:par>
        <p:cTn id="1" nodeType="tmRoot" restart="never" dur="indefinite" fill="hold">
          <p:childTnLst>
            <p:seq concurrent="1" prevAc="none" nextAc="seek">
              <p:cTn id="2" nodeType="mainSeq" dur="indefinite" fill="hold">
                <p:childTnLst>
                  <p:par>
                    <p:cTn id="3" fill="hold">
                      <p:stCondLst>
                        <p:cond delay="indefinite"/>
                      </p:stCondLst>
                      <p:childTnLst>
                        <p:par>
                          <p:cTn id="4" fill="hold">
                            <p:stCondLst>
                              <p:cond delay="0"/>
                            </p:stCondLst>
                            <p:childTnLst>
                              <p:par>
                                <p:cTn id="5" presetClass="mediacall" nodeType="clickEffect" presetSubtype="0" presetID="1" grpId="1" fill="hold">
                                  <p:stCondLst>
                                    <p:cond delay="0"/>
                                  </p:stCondLst>
                                  <p:childTnLst>
                                    <p:cmd type="call" cmd="playFrom(0.0)">
                                      <p:cBhvr>
                                        <p:cTn id="6" dur="1" fill="hold"/>
                                        <p:tgtEl>
                                          <p:spTgt spid="196"/>
                                        </p:tgtEl>
                                      </p:cBhvr>
                                    </p:cmd>
                                  </p:childTnLst>
                                </p:cTn>
                              </p:par>
                            </p:childTnLst>
                          </p:cTn>
                        </p:par>
                      </p:childTnLst>
                    </p:cTn>
                  </p:par>
                </p:childTnLst>
              </p:cTn>
              <p:prevCondLst>
                <p:cond evt="onPrev">
                  <p:tgtEl>
                    <p:sldTgt/>
                  </p:tgtEl>
                </p:cond>
              </p:prevCondLst>
              <p:nextCondLst>
                <p:cond evt="onNext">
                  <p:tgtEl>
                    <p:sldTgt/>
                  </p:tgtEl>
                </p:cond>
              </p:nextCondLst>
            </p:seq>
            <p:video fullScrn="0">
              <p:cMediaNode mute="0" showWhenStopped="1" numSld="1" vol="80000">
                <p:cTn id="7" fill="hold" display="0">
                  <p:stCondLst>
                    <p:cond delay="indefinite"/>
                  </p:stCondLst>
                </p:cTn>
                <p:tgtEl>
                  <p:spTgt spid="196"/>
                </p:tgtEl>
              </p:cMediaNode>
            </p:video>
            <p:seq concurrent="1" prevAc="none" nextAc="seek">
              <p:cTn id="8" evtFilter="cancelBubble" nodeType="interactiveSeq" restart="whenNotActive" fill="hold">
                <p:stCondLst>
                  <p:cond delay="0" evt="onClick">
                    <p:tgtEl>
                      <p:spTgt spid="196"/>
                    </p:tgtEl>
                  </p:cond>
                </p:stCondLst>
                <p:endSync delay="0" evt="end">
                  <p:rtn val="all"/>
                </p:endSync>
                <p:childTnLst>
                  <p:par>
                    <p:cTn id="9" fill="hold">
                      <p:stCondLst>
                        <p:cond delay="0"/>
                      </p:stCondLst>
                      <p:childTnLst>
                        <p:par>
                          <p:cTn id="10" fill="hold">
                            <p:stCondLst>
                              <p:cond delay="0"/>
                            </p:stCondLst>
                            <p:childTnLst>
                              <p:par>
                                <p:cTn id="11" presetClass="mediacall" nodeType="clickEffect" presetSubtype="0" presetID="2" fill="hold">
                                  <p:stCondLst>
                                    <p:cond delay="0"/>
                                  </p:stCondLst>
                                  <p:childTnLst>
                                    <p:cmd type="call" cmd="togglePause">
                                      <p:cBhvr>
                                        <p:cTn id="12" dur="1" fill="hold"/>
                                        <p:tgtEl>
                                          <p:spTgt spid="196"/>
                                        </p:tgtEl>
                                      </p:cBhvr>
                                    </p:cmd>
                                  </p:childTnLst>
                                </p:cTn>
                              </p:par>
                            </p:childTnLst>
                          </p:cTn>
                        </p:par>
                      </p:childTnLst>
                    </p:cTn>
                  </p:par>
                </p:childTnLst>
              </p:cTn>
              <p:nextCondLst>
                <p:cond delay="0" evt="onClick">
                  <p:tgtEl>
                    <p:spTgt spid="196"/>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bg>
      <p:bgPr>
        <a:blipFill rotWithShape="1">
          <a:blip r:embed="rId2"/>
          <a:srcRect l="0" t="0" r="0" b="0"/>
          <a:stretch>
            <a:fillRect/>
          </a:stretch>
        </a:blipFill>
      </p:bgPr>
    </p:bg>
    <p:spTree>
      <p:nvGrpSpPr>
        <p:cNvPr id="1" name=""/>
        <p:cNvGrpSpPr/>
        <p:nvPr/>
      </p:nvGrpSpPr>
      <p:grpSpPr>
        <a:xfrm>
          <a:off x="0" y="0"/>
          <a:ext cx="0" cy="0"/>
          <a:chOff x="0" y="0"/>
          <a:chExt cx="0" cy="0"/>
        </a:xfrm>
      </p:grpSpPr>
      <p:pic>
        <p:nvPicPr>
          <p:cNvPr id="198" name="Breach's AFTER THE ACT - Show Trailer" descr="Breach's AFTER THE ACT - Show Trailer"/>
          <p:cNvPicPr>
            <a:picLocks noChangeAspect="0"/>
          </p:cNvPicPr>
          <p:nvPr>
            <a:videoFile xmlns:mc="http://schemas.openxmlformats.org/markup-compatibility/2006" xmlns:aiw="http://developer.apple.com/namespaces/iwork" r:link="rId3" mc:Ignorable="aiw" aiw:title="Breach's AFTER THE ACT - Show Trailer" aiw:author="New Diorama"/>
          </p:nvPr>
        </p:nvPicPr>
        <p:blipFill>
          <a:blip r:embed="rId4">
            <a:extLst/>
          </a:blip>
          <a:stretch>
            <a:fillRect/>
          </a:stretch>
        </p:blipFill>
        <p:spPr>
          <a:xfrm>
            <a:off x="-55636" y="-31295"/>
            <a:ext cx="24495272" cy="13778590"/>
          </a:xfrm>
          <a:prstGeom prst="rect">
            <a:avLst/>
          </a:prstGeom>
        </p:spPr>
      </p:pic>
    </p:spTree>
  </p:cSld>
  <p:clrMapOvr>
    <a:masterClrMapping/>
  </p:clrMapOvr>
  <p:transition xmlns:p14="http://schemas.microsoft.com/office/powerpoint/2010/main" spd="med" advClick="1"/>
  <p:timing>
    <p:tnLst>
      <p:par>
        <p:cTn id="1" nodeType="tmRoot" restart="never" dur="indefinite" fill="hold">
          <p:childTnLst>
            <p:seq concurrent="1" prevAc="none" nextAc="seek">
              <p:cTn id="2" nodeType="mainSeq" dur="indefinite" fill="hold">
                <p:childTnLst>
                  <p:par>
                    <p:cTn id="3" fill="hold">
                      <p:stCondLst>
                        <p:cond delay="indefinite"/>
                      </p:stCondLst>
                      <p:childTnLst>
                        <p:par>
                          <p:cTn id="4" fill="hold">
                            <p:stCondLst>
                              <p:cond delay="0"/>
                            </p:stCondLst>
                            <p:childTnLst>
                              <p:par>
                                <p:cTn id="5" presetClass="mediacall" nodeType="clickEffect" presetSubtype="0" presetID="1" grpId="1" fill="hold">
                                  <p:stCondLst>
                                    <p:cond delay="0"/>
                                  </p:stCondLst>
                                  <p:childTnLst>
                                    <p:cmd type="call" cmd="playFrom(0.0)">
                                      <p:cBhvr>
                                        <p:cTn id="6" dur="1" fill="hold"/>
                                        <p:tgtEl>
                                          <p:spTgt spid="198"/>
                                        </p:tgtEl>
                                      </p:cBhvr>
                                    </p:cmd>
                                  </p:childTnLst>
                                </p:cTn>
                              </p:par>
                            </p:childTnLst>
                          </p:cTn>
                        </p:par>
                      </p:childTnLst>
                    </p:cTn>
                  </p:par>
                </p:childTnLst>
              </p:cTn>
              <p:prevCondLst>
                <p:cond evt="onPrev">
                  <p:tgtEl>
                    <p:sldTgt/>
                  </p:tgtEl>
                </p:cond>
              </p:prevCondLst>
              <p:nextCondLst>
                <p:cond evt="onNext">
                  <p:tgtEl>
                    <p:sldTgt/>
                  </p:tgtEl>
                </p:cond>
              </p:nextCondLst>
            </p:seq>
            <p:video fullScrn="0">
              <p:cMediaNode mute="0" showWhenStopped="1" numSld="1" vol="80000">
                <p:cTn id="7" fill="hold" display="0">
                  <p:stCondLst>
                    <p:cond delay="indefinite"/>
                  </p:stCondLst>
                </p:cTn>
                <p:tgtEl>
                  <p:spTgt spid="198"/>
                </p:tgtEl>
              </p:cMediaNode>
            </p:video>
            <p:seq concurrent="1" prevAc="none" nextAc="seek">
              <p:cTn id="8" evtFilter="cancelBubble" nodeType="interactiveSeq" restart="whenNotActive" fill="hold">
                <p:stCondLst>
                  <p:cond delay="0" evt="onClick">
                    <p:tgtEl>
                      <p:spTgt spid="198"/>
                    </p:tgtEl>
                  </p:cond>
                </p:stCondLst>
                <p:endSync delay="0" evt="end">
                  <p:rtn val="all"/>
                </p:endSync>
                <p:childTnLst>
                  <p:par>
                    <p:cTn id="9" fill="hold">
                      <p:stCondLst>
                        <p:cond delay="0"/>
                      </p:stCondLst>
                      <p:childTnLst>
                        <p:par>
                          <p:cTn id="10" fill="hold">
                            <p:stCondLst>
                              <p:cond delay="0"/>
                            </p:stCondLst>
                            <p:childTnLst>
                              <p:par>
                                <p:cTn id="11" presetClass="mediacall" nodeType="clickEffect" presetSubtype="0" presetID="2" fill="hold">
                                  <p:stCondLst>
                                    <p:cond delay="0"/>
                                  </p:stCondLst>
                                  <p:childTnLst>
                                    <p:cmd type="call" cmd="togglePause">
                                      <p:cBhvr>
                                        <p:cTn id="12" dur="1" fill="hold"/>
                                        <p:tgtEl>
                                          <p:spTgt spid="198"/>
                                        </p:tgtEl>
                                      </p:cBhvr>
                                    </p:cmd>
                                  </p:childTnLst>
                                </p:cTn>
                              </p:par>
                            </p:childTnLst>
                          </p:cTn>
                        </p:par>
                      </p:childTnLst>
                    </p:cTn>
                  </p:par>
                </p:childTnLst>
              </p:cTn>
              <p:nextCondLst>
                <p:cond delay="0" evt="onClick">
                  <p:tgtEl>
                    <p:spTgt spid="198"/>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bg>
      <p:bgPr>
        <a:blipFill rotWithShape="1">
          <a:blip r:embed="rId2"/>
          <a:srcRect l="0" t="0" r="0" b="0"/>
          <a:stretch>
            <a:fillRect/>
          </a:stretch>
        </a:blipFill>
      </p:bgPr>
    </p:bg>
    <p:spTree>
      <p:nvGrpSpPr>
        <p:cNvPr id="1" name=""/>
        <p:cNvGrpSpPr/>
        <p:nvPr/>
      </p:nvGrpSpPr>
      <p:grpSpPr>
        <a:xfrm>
          <a:off x="0" y="0"/>
          <a:ext cx="0" cy="0"/>
          <a:chOff x="0" y="0"/>
          <a:chExt cx="0" cy="0"/>
        </a:xfrm>
      </p:grpSpPr>
      <p:sp>
        <p:nvSpPr>
          <p:cNvPr id="200" name="Education"/>
          <p:cNvSpPr txBox="1"/>
          <p:nvPr/>
        </p:nvSpPr>
        <p:spPr>
          <a:xfrm>
            <a:off x="1275743" y="267553"/>
            <a:ext cx="11865642" cy="982499"/>
          </a:xfrm>
          <a:prstGeom prst="rect">
            <a:avLst/>
          </a:prstGeom>
          <a:ln w="12700">
            <a:miter lim="400000"/>
          </a:ln>
          <a:extLst>
            <a:ext uri="{C572A759-6A51-4108-AA02-DFA0A04FC94B}">
              <ma14:wrappingTextBoxFlag xmlns:ma14="http://schemas.microsoft.com/office/mac/drawingml/2011/main" val="1"/>
            </a:ext>
          </a:extLst>
        </p:spPr>
        <p:txBody>
          <a:bodyPr lIns="45718" tIns="45718" rIns="45718" bIns="45718">
            <a:normAutofit fontScale="100000" lnSpcReduction="0"/>
          </a:bodyPr>
          <a:lstStyle>
            <a:lvl1pPr defTabSz="825500">
              <a:lnSpc>
                <a:spcPct val="100000"/>
              </a:lnSpc>
              <a:spcBef>
                <a:spcPts val="0"/>
              </a:spcBef>
              <a:defRPr sz="4500">
                <a:latin typeface="Oxygen Bold"/>
                <a:ea typeface="Oxygen Bold"/>
                <a:cs typeface="Oxygen Bold"/>
                <a:sym typeface="Oxygen Bold"/>
              </a:defRPr>
            </a:lvl1pPr>
          </a:lstStyle>
          <a:p>
            <a:pPr/>
            <a:r>
              <a:t>Staging Your Story</a:t>
            </a:r>
          </a:p>
        </p:txBody>
      </p:sp>
      <p:sp>
        <p:nvSpPr>
          <p:cNvPr id="201" name="The life and major works of David Hockney"/>
          <p:cNvSpPr txBox="1"/>
          <p:nvPr/>
        </p:nvSpPr>
        <p:spPr>
          <a:xfrm>
            <a:off x="1353973" y="2212870"/>
            <a:ext cx="19005024" cy="10220698"/>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ormAutofit fontScale="100000" lnSpcReduction="0"/>
          </a:bodyPr>
          <a:lstStyle/>
          <a:p>
            <a:pPr lvl="1" indent="0" defTabSz="825500">
              <a:lnSpc>
                <a:spcPct val="120000"/>
              </a:lnSpc>
              <a:spcBef>
                <a:spcPts val="0"/>
              </a:spcBef>
              <a:defRPr sz="4000">
                <a:latin typeface="Oxygen Regular"/>
                <a:ea typeface="Oxygen Regular"/>
                <a:cs typeface="Oxygen Regular"/>
                <a:sym typeface="Oxygen Regular"/>
              </a:defRPr>
            </a:pPr>
            <a:r>
              <a:t>Think about the background to your story. What do you think is the best form to use to tell the story? Ask yourself:</a:t>
            </a:r>
          </a:p>
          <a:p>
            <a:pPr lvl="1" indent="0" defTabSz="825500">
              <a:lnSpc>
                <a:spcPct val="120000"/>
              </a:lnSpc>
              <a:spcBef>
                <a:spcPts val="0"/>
              </a:spcBef>
              <a:defRPr sz="4000">
                <a:latin typeface="Oxygen Regular"/>
                <a:ea typeface="Oxygen Regular"/>
                <a:cs typeface="Oxygen Regular"/>
                <a:sym typeface="Oxygen Regular"/>
              </a:defRPr>
            </a:pPr>
          </a:p>
          <a:p>
            <a:pPr lvl="1" indent="0" defTabSz="825500">
              <a:lnSpc>
                <a:spcPct val="120000"/>
              </a:lnSpc>
              <a:spcBef>
                <a:spcPts val="0"/>
              </a:spcBef>
              <a:defRPr sz="4000">
                <a:latin typeface="Oxygen Regular"/>
                <a:ea typeface="Oxygen Regular"/>
                <a:cs typeface="Oxygen Regular"/>
                <a:sym typeface="Oxygen Regular"/>
              </a:defRPr>
            </a:pPr>
            <a:r>
              <a:rPr>
                <a:latin typeface="Oxygen Bold"/>
                <a:ea typeface="Oxygen Bold"/>
                <a:cs typeface="Oxygen Bold"/>
                <a:sym typeface="Oxygen Bold"/>
              </a:rPr>
              <a:t>Setting:</a:t>
            </a:r>
            <a:r>
              <a:t> Does it need a specific setting to be on show for the audience? Does a setting help to tell the story or is it not important?</a:t>
            </a:r>
          </a:p>
          <a:p>
            <a:pPr lvl="1" indent="0" defTabSz="825500">
              <a:lnSpc>
                <a:spcPct val="120000"/>
              </a:lnSpc>
              <a:spcBef>
                <a:spcPts val="0"/>
              </a:spcBef>
              <a:defRPr sz="4000">
                <a:latin typeface="Oxygen Regular"/>
                <a:ea typeface="Oxygen Regular"/>
                <a:cs typeface="Oxygen Regular"/>
                <a:sym typeface="Oxygen Regular"/>
              </a:defRPr>
            </a:pPr>
          </a:p>
          <a:p>
            <a:pPr lvl="1" indent="0" defTabSz="825500">
              <a:lnSpc>
                <a:spcPct val="120000"/>
              </a:lnSpc>
              <a:spcBef>
                <a:spcPts val="0"/>
              </a:spcBef>
              <a:defRPr sz="4000">
                <a:latin typeface="Oxygen Regular"/>
                <a:ea typeface="Oxygen Regular"/>
                <a:cs typeface="Oxygen Regular"/>
                <a:sym typeface="Oxygen Regular"/>
              </a:defRPr>
            </a:pPr>
            <a:r>
              <a:rPr>
                <a:latin typeface="Oxygen Bold"/>
                <a:ea typeface="Oxygen Bold"/>
                <a:cs typeface="Oxygen Bold"/>
                <a:sym typeface="Oxygen Bold"/>
              </a:rPr>
              <a:t>Style</a:t>
            </a:r>
            <a:r>
              <a:t>: Does your story need to be 100% naturalistic and serious to tell it accurately, or could you use the words and create movement and/or song to accompany the action?</a:t>
            </a:r>
          </a:p>
          <a:p>
            <a:pPr lvl="1" indent="0" defTabSz="825500">
              <a:lnSpc>
                <a:spcPct val="120000"/>
              </a:lnSpc>
              <a:spcBef>
                <a:spcPts val="0"/>
              </a:spcBef>
              <a:defRPr sz="4000">
                <a:latin typeface="Oxygen Regular"/>
                <a:ea typeface="Oxygen Regular"/>
                <a:cs typeface="Oxygen Regular"/>
                <a:sym typeface="Oxygen Regular"/>
              </a:defRPr>
            </a:pPr>
          </a:p>
          <a:p>
            <a:pPr lvl="1" indent="0" defTabSz="825500">
              <a:lnSpc>
                <a:spcPct val="120000"/>
              </a:lnSpc>
              <a:spcBef>
                <a:spcPts val="0"/>
              </a:spcBef>
              <a:defRPr sz="4000">
                <a:latin typeface="Oxygen Regular"/>
                <a:ea typeface="Oxygen Regular"/>
                <a:cs typeface="Oxygen Regular"/>
                <a:sym typeface="Oxygen Regular"/>
              </a:defRPr>
            </a:pPr>
            <a:r>
              <a:rPr>
                <a:latin typeface="Oxygen Bold"/>
                <a:ea typeface="Oxygen Bold"/>
                <a:cs typeface="Oxygen Bold"/>
                <a:sym typeface="Oxygen Bold"/>
              </a:rPr>
              <a:t>Staging</a:t>
            </a:r>
            <a:r>
              <a:t>: Where do you want your audience? End-on, Thrust, In-the-round? How many audience members do you want? Could it be a Promenade performance with 1:1 action?</a:t>
            </a:r>
          </a:p>
        </p:txBody>
      </p:sp>
      <p:pic>
        <p:nvPicPr>
          <p:cNvPr id="202" name="TIE-icon-Purple.png" descr="TIE-icon-Purple.png"/>
          <p:cNvPicPr>
            <a:picLocks noChangeAspect="1"/>
          </p:cNvPicPr>
          <p:nvPr/>
        </p:nvPicPr>
        <p:blipFill>
          <a:blip r:embed="rId3">
            <a:extLst/>
          </a:blip>
          <a:srcRect l="56" t="0" r="57" b="0"/>
          <a:stretch>
            <a:fillRect/>
          </a:stretch>
        </p:blipFill>
        <p:spPr>
          <a:xfrm>
            <a:off x="22675232" y="11998439"/>
            <a:ext cx="1340717" cy="1340717"/>
          </a:xfrm>
          <a:prstGeom prst="rect">
            <a:avLst/>
          </a:prstGeom>
          <a:ln w="12700">
            <a:miter lim="400000"/>
          </a:ln>
        </p:spPr>
      </p:pic>
    </p:spTree>
  </p:cSld>
  <p:clrMapOvr>
    <a:masterClrMapping/>
  </p:clrMapOvr>
  <p:transition xmlns:p14="http://schemas.microsoft.com/office/powerpoint/2010/main" spd="med" advClick="1"/>
</p:sld>
</file>

<file path=ppt/slides/slide8.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bg>
      <p:bgPr>
        <a:blipFill rotWithShape="1">
          <a:blip r:embed="rId2"/>
          <a:srcRect l="0" t="0" r="0" b="0"/>
          <a:stretch>
            <a:fillRect/>
          </a:stretch>
        </a:blipFill>
      </p:bgPr>
    </p:bg>
    <p:spTree>
      <p:nvGrpSpPr>
        <p:cNvPr id="1" name=""/>
        <p:cNvGrpSpPr/>
        <p:nvPr/>
      </p:nvGrpSpPr>
      <p:grpSpPr>
        <a:xfrm>
          <a:off x="0" y="0"/>
          <a:ext cx="0" cy="0"/>
          <a:chOff x="0" y="0"/>
          <a:chExt cx="0" cy="0"/>
        </a:xfrm>
      </p:grpSpPr>
      <p:sp>
        <p:nvSpPr>
          <p:cNvPr id="204" name="Education"/>
          <p:cNvSpPr txBox="1"/>
          <p:nvPr/>
        </p:nvSpPr>
        <p:spPr>
          <a:xfrm>
            <a:off x="1275743" y="267553"/>
            <a:ext cx="11865642" cy="982499"/>
          </a:xfrm>
          <a:prstGeom prst="rect">
            <a:avLst/>
          </a:prstGeom>
          <a:ln w="12700">
            <a:miter lim="400000"/>
          </a:ln>
          <a:extLst>
            <a:ext uri="{C572A759-6A51-4108-AA02-DFA0A04FC94B}">
              <ma14:wrappingTextBoxFlag xmlns:ma14="http://schemas.microsoft.com/office/mac/drawingml/2011/main" val="1"/>
            </a:ext>
          </a:extLst>
        </p:spPr>
        <p:txBody>
          <a:bodyPr lIns="45718" tIns="45718" rIns="45718" bIns="45718">
            <a:normAutofit fontScale="100000" lnSpcReduction="0"/>
          </a:bodyPr>
          <a:lstStyle>
            <a:lvl1pPr defTabSz="825500">
              <a:lnSpc>
                <a:spcPct val="100000"/>
              </a:lnSpc>
              <a:spcBef>
                <a:spcPts val="0"/>
              </a:spcBef>
              <a:defRPr sz="4500">
                <a:latin typeface="Oxygen Bold"/>
                <a:ea typeface="Oxygen Bold"/>
                <a:cs typeface="Oxygen Bold"/>
                <a:sym typeface="Oxygen Bold"/>
              </a:defRPr>
            </a:lvl1pPr>
          </a:lstStyle>
          <a:p>
            <a:pPr/>
            <a:r>
              <a:t>Rehearse and Present</a:t>
            </a:r>
          </a:p>
        </p:txBody>
      </p:sp>
      <p:sp>
        <p:nvSpPr>
          <p:cNvPr id="205" name="The life and major works of David Hockney"/>
          <p:cNvSpPr txBox="1"/>
          <p:nvPr/>
        </p:nvSpPr>
        <p:spPr>
          <a:xfrm>
            <a:off x="1353973" y="2043733"/>
            <a:ext cx="20233973" cy="10303133"/>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ormAutofit fontScale="100000" lnSpcReduction="0"/>
          </a:bodyPr>
          <a:lstStyle/>
          <a:p>
            <a:pPr lvl="1" indent="0" defTabSz="825500">
              <a:lnSpc>
                <a:spcPct val="120000"/>
              </a:lnSpc>
              <a:spcBef>
                <a:spcPts val="0"/>
              </a:spcBef>
              <a:defRPr sz="4000">
                <a:latin typeface="Oxygen Regular"/>
                <a:ea typeface="Oxygen Regular"/>
                <a:cs typeface="Oxygen Regular"/>
                <a:sym typeface="Oxygen Regular"/>
              </a:defRPr>
            </a:pPr>
            <a:r>
              <a:t>It is ok to change things in your play as you rehearse.</a:t>
            </a:r>
            <a:br/>
          </a:p>
          <a:p>
            <a:pPr lvl="1" indent="0" defTabSz="825500">
              <a:lnSpc>
                <a:spcPct val="120000"/>
              </a:lnSpc>
              <a:spcBef>
                <a:spcPts val="0"/>
              </a:spcBef>
              <a:defRPr sz="4000">
                <a:latin typeface="Oxygen Regular"/>
                <a:ea typeface="Oxygen Regular"/>
                <a:cs typeface="Oxygen Regular"/>
                <a:sym typeface="Oxygen Regular"/>
              </a:defRPr>
            </a:pPr>
            <a:r>
              <a:t>Stop, reflect and review often.</a:t>
            </a:r>
          </a:p>
          <a:p>
            <a:pPr lvl="1" indent="0" defTabSz="825500">
              <a:lnSpc>
                <a:spcPct val="120000"/>
              </a:lnSpc>
              <a:spcBef>
                <a:spcPts val="0"/>
              </a:spcBef>
              <a:defRPr sz="4000">
                <a:latin typeface="Oxygen Regular"/>
                <a:ea typeface="Oxygen Regular"/>
                <a:cs typeface="Oxygen Regular"/>
                <a:sym typeface="Oxygen Regular"/>
              </a:defRPr>
            </a:pPr>
          </a:p>
          <a:p>
            <a:pPr lvl="1" indent="0" defTabSz="825500">
              <a:lnSpc>
                <a:spcPct val="120000"/>
              </a:lnSpc>
              <a:spcBef>
                <a:spcPts val="0"/>
              </a:spcBef>
              <a:defRPr sz="4000">
                <a:latin typeface="Oxygen Bold"/>
                <a:ea typeface="Oxygen Bold"/>
                <a:cs typeface="Oxygen Bold"/>
                <a:sym typeface="Oxygen Bold"/>
              </a:defRPr>
            </a:pPr>
            <a:r>
              <a:t>Remember: </a:t>
            </a:r>
            <a:br/>
          </a:p>
          <a:p>
            <a:pPr lvl="1" marL="1117600" indent="-508000" defTabSz="825500">
              <a:lnSpc>
                <a:spcPct val="120000"/>
              </a:lnSpc>
              <a:spcBef>
                <a:spcPts val="0"/>
              </a:spcBef>
              <a:buSzPct val="123000"/>
              <a:buChar char="•"/>
              <a:defRPr sz="4000">
                <a:latin typeface="Oxygen Regular"/>
                <a:ea typeface="Oxygen Regular"/>
                <a:cs typeface="Oxygen Regular"/>
                <a:sym typeface="Oxygen Regular"/>
              </a:defRPr>
            </a:pPr>
            <a:r>
              <a:t>Be as accurate as you can! Ask your group: “Are we using evidence or imagination?”</a:t>
            </a:r>
          </a:p>
          <a:p>
            <a:pPr lvl="1" indent="0" defTabSz="825500">
              <a:lnSpc>
                <a:spcPct val="120000"/>
              </a:lnSpc>
              <a:spcBef>
                <a:spcPts val="0"/>
              </a:spcBef>
              <a:defRPr sz="4000">
                <a:latin typeface="Oxygen Regular"/>
                <a:ea typeface="Oxygen Regular"/>
                <a:cs typeface="Oxygen Regular"/>
                <a:sym typeface="Oxygen Regular"/>
              </a:defRPr>
            </a:pPr>
          </a:p>
          <a:p>
            <a:pPr lvl="1" marL="1117600" indent="-508000" defTabSz="825500">
              <a:lnSpc>
                <a:spcPct val="120000"/>
              </a:lnSpc>
              <a:spcBef>
                <a:spcPts val="0"/>
              </a:spcBef>
              <a:buSzPct val="123000"/>
              <a:buChar char="•"/>
              <a:defRPr sz="4000">
                <a:latin typeface="Oxygen Regular"/>
                <a:ea typeface="Oxygen Regular"/>
                <a:cs typeface="Oxygen Regular"/>
                <a:sym typeface="Oxygen Regular"/>
              </a:defRPr>
            </a:pPr>
            <a:r>
              <a:t>If you are using recordings - listen to them over and over  - where are the pauses and the stumbles in the person’s speech?</a:t>
            </a:r>
          </a:p>
          <a:p>
            <a:pPr lvl="1" marL="1117600" indent="-508000" defTabSz="825500">
              <a:lnSpc>
                <a:spcPct val="120000"/>
              </a:lnSpc>
              <a:spcBef>
                <a:spcPts val="0"/>
              </a:spcBef>
              <a:buSzPct val="123000"/>
              <a:buChar char="•"/>
              <a:defRPr sz="4000">
                <a:latin typeface="Oxygen Regular"/>
                <a:ea typeface="Oxygen Regular"/>
                <a:cs typeface="Oxygen Regular"/>
                <a:sym typeface="Oxygen Regular"/>
              </a:defRPr>
            </a:pPr>
          </a:p>
          <a:p>
            <a:pPr lvl="1" marL="1117600" indent="-508000" defTabSz="825500">
              <a:lnSpc>
                <a:spcPct val="120000"/>
              </a:lnSpc>
              <a:spcBef>
                <a:spcPts val="0"/>
              </a:spcBef>
              <a:buSzPct val="123000"/>
              <a:buChar char="•"/>
              <a:defRPr sz="4000">
                <a:latin typeface="Oxygen Regular"/>
                <a:ea typeface="Oxygen Regular"/>
                <a:cs typeface="Oxygen Regular"/>
                <a:sym typeface="Oxygen Regular"/>
              </a:defRPr>
            </a:pPr>
            <a:r>
              <a:t>Ask your group: “Are we offering something to a discussion that is current, important, or necessary?”</a:t>
            </a:r>
          </a:p>
        </p:txBody>
      </p:sp>
      <p:pic>
        <p:nvPicPr>
          <p:cNvPr id="206" name="TIE-icon-Purple.png" descr="TIE-icon-Purple.png"/>
          <p:cNvPicPr>
            <a:picLocks noChangeAspect="1"/>
          </p:cNvPicPr>
          <p:nvPr/>
        </p:nvPicPr>
        <p:blipFill>
          <a:blip r:embed="rId3">
            <a:extLst/>
          </a:blip>
          <a:srcRect l="56" t="0" r="57" b="0"/>
          <a:stretch>
            <a:fillRect/>
          </a:stretch>
        </p:blipFill>
        <p:spPr>
          <a:xfrm>
            <a:off x="22675232" y="11998439"/>
            <a:ext cx="1340717" cy="1340717"/>
          </a:xfrm>
          <a:prstGeom prst="rect">
            <a:avLst/>
          </a:prstGeom>
          <a:ln w="12700">
            <a:miter lim="400000"/>
          </a:ln>
        </p:spPr>
      </p:pic>
    </p:spTree>
  </p:cSld>
  <p:clrMapOvr>
    <a:masterClrMapping/>
  </p:clrMapOvr>
  <p:transition xmlns:p14="http://schemas.microsoft.com/office/powerpoint/2010/main" spd="med" advClick="1"/>
</p:sld>
</file>

<file path=ppt/slides/slide9.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bg>
      <p:bgPr>
        <a:blipFill rotWithShape="1">
          <a:blip r:embed="rId2"/>
          <a:srcRect l="0" t="0" r="0" b="0"/>
          <a:stretch>
            <a:fillRect/>
          </a:stretch>
        </a:blipFill>
      </p:bgPr>
    </p:bg>
    <p:spTree>
      <p:nvGrpSpPr>
        <p:cNvPr id="1" name=""/>
        <p:cNvGrpSpPr/>
        <p:nvPr/>
      </p:nvGrpSpPr>
      <p:grpSpPr>
        <a:xfrm>
          <a:off x="0" y="0"/>
          <a:ext cx="0" cy="0"/>
          <a:chOff x="0" y="0"/>
          <a:chExt cx="0" cy="0"/>
        </a:xfrm>
      </p:grpSpPr>
      <p:sp>
        <p:nvSpPr>
          <p:cNvPr id="208" name="Education"/>
          <p:cNvSpPr txBox="1"/>
          <p:nvPr/>
        </p:nvSpPr>
        <p:spPr>
          <a:xfrm>
            <a:off x="1275743" y="267553"/>
            <a:ext cx="11865642" cy="982499"/>
          </a:xfrm>
          <a:prstGeom prst="rect">
            <a:avLst/>
          </a:prstGeom>
          <a:ln w="12700">
            <a:miter lim="400000"/>
          </a:ln>
          <a:extLst>
            <a:ext uri="{C572A759-6A51-4108-AA02-DFA0A04FC94B}">
              <ma14:wrappingTextBoxFlag xmlns:ma14="http://schemas.microsoft.com/office/mac/drawingml/2011/main" val="1"/>
            </a:ext>
          </a:extLst>
        </p:spPr>
        <p:txBody>
          <a:bodyPr lIns="45718" tIns="45718" rIns="45718" bIns="45718">
            <a:normAutofit fontScale="100000" lnSpcReduction="0"/>
          </a:bodyPr>
          <a:lstStyle>
            <a:lvl1pPr defTabSz="825500">
              <a:lnSpc>
                <a:spcPct val="100000"/>
              </a:lnSpc>
              <a:spcBef>
                <a:spcPts val="0"/>
              </a:spcBef>
              <a:defRPr sz="4500">
                <a:latin typeface="Oxygen Bold"/>
                <a:ea typeface="Oxygen Bold"/>
                <a:cs typeface="Oxygen Bold"/>
                <a:sym typeface="Oxygen Bold"/>
              </a:defRPr>
            </a:lvl1pPr>
          </a:lstStyle>
          <a:p>
            <a:pPr/>
            <a:r>
              <a:t>Evaluate</a:t>
            </a:r>
          </a:p>
        </p:txBody>
      </p:sp>
      <p:sp>
        <p:nvSpPr>
          <p:cNvPr id="209" name="The life and major works of David Hockney"/>
          <p:cNvSpPr txBox="1"/>
          <p:nvPr/>
        </p:nvSpPr>
        <p:spPr>
          <a:xfrm>
            <a:off x="1353973" y="2043733"/>
            <a:ext cx="21343958" cy="11732079"/>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ormAutofit fontScale="100000" lnSpcReduction="0"/>
          </a:bodyPr>
          <a:lstStyle/>
          <a:p>
            <a:pPr lvl="1" indent="0" defTabSz="825500">
              <a:lnSpc>
                <a:spcPct val="120000"/>
              </a:lnSpc>
              <a:spcBef>
                <a:spcPts val="0"/>
              </a:spcBef>
              <a:defRPr sz="4000">
                <a:latin typeface="Oxygen Regular"/>
                <a:ea typeface="Oxygen Regular"/>
                <a:cs typeface="Oxygen Regular"/>
                <a:sym typeface="Oxygen Regular"/>
              </a:defRPr>
            </a:pPr>
            <a:r>
              <a:t>Reflect on your work and the work of one other person in your group. Use correct drama terminology in your answers.</a:t>
            </a:r>
          </a:p>
          <a:p>
            <a:pPr lvl="1" indent="0" defTabSz="825500">
              <a:lnSpc>
                <a:spcPct val="120000"/>
              </a:lnSpc>
              <a:spcBef>
                <a:spcPts val="0"/>
              </a:spcBef>
              <a:defRPr sz="4000">
                <a:latin typeface="Oxygen Regular"/>
                <a:ea typeface="Oxygen Regular"/>
                <a:cs typeface="Oxygen Regular"/>
                <a:sym typeface="Oxygen Regular"/>
              </a:defRPr>
            </a:pPr>
          </a:p>
          <a:p>
            <a:pPr lvl="1" marL="1629833" indent="-740833" defTabSz="825500">
              <a:lnSpc>
                <a:spcPct val="120000"/>
              </a:lnSpc>
              <a:spcBef>
                <a:spcPts val="0"/>
              </a:spcBef>
              <a:buSzPct val="100000"/>
              <a:buAutoNum type="arabicPeriod" startAt="1"/>
              <a:defRPr sz="4000">
                <a:latin typeface="Oxygen Regular"/>
                <a:ea typeface="Oxygen Regular"/>
                <a:cs typeface="Oxygen Regular"/>
                <a:sym typeface="Oxygen Regular"/>
              </a:defRPr>
            </a:pPr>
            <a:r>
              <a:t>State the performance role you undertook and the responsibilities associated with your role.</a:t>
            </a:r>
          </a:p>
          <a:p>
            <a:pPr lvl="1" marL="1629833" indent="-740833" defTabSz="825500">
              <a:lnSpc>
                <a:spcPct val="120000"/>
              </a:lnSpc>
              <a:spcBef>
                <a:spcPts val="0"/>
              </a:spcBef>
              <a:buSzPct val="100000"/>
              <a:buAutoNum type="arabicPeriod" startAt="1"/>
              <a:defRPr sz="4000">
                <a:latin typeface="Oxygen Regular"/>
                <a:ea typeface="Oxygen Regular"/>
                <a:cs typeface="Oxygen Regular"/>
                <a:sym typeface="Oxygen Regular"/>
              </a:defRPr>
            </a:pPr>
            <a:r>
              <a:t>Describe how well you contributed to the creation of your verbatim script.</a:t>
            </a:r>
          </a:p>
          <a:p>
            <a:pPr lvl="1" marL="1629833" indent="-740833" defTabSz="825500">
              <a:lnSpc>
                <a:spcPct val="120000"/>
              </a:lnSpc>
              <a:spcBef>
                <a:spcPts val="0"/>
              </a:spcBef>
              <a:buSzPct val="100000"/>
              <a:buAutoNum type="arabicPeriod" startAt="1"/>
              <a:defRPr sz="4000">
                <a:latin typeface="Oxygen Regular"/>
                <a:ea typeface="Oxygen Regular"/>
                <a:cs typeface="Oxygen Regular"/>
                <a:sym typeface="Oxygen Regular"/>
              </a:defRPr>
            </a:pPr>
            <a:r>
              <a:t>Describe how well you contributed to the rehearsal process, in terms of contributing ideas and developing ideas for performance.</a:t>
            </a:r>
          </a:p>
          <a:p>
            <a:pPr lvl="1" marL="1629833" indent="-740833" defTabSz="825500">
              <a:lnSpc>
                <a:spcPct val="120000"/>
              </a:lnSpc>
              <a:spcBef>
                <a:spcPts val="0"/>
              </a:spcBef>
              <a:buSzPct val="100000"/>
              <a:buAutoNum type="arabicPeriod" startAt="1"/>
              <a:defRPr sz="4000">
                <a:latin typeface="Oxygen Regular"/>
                <a:ea typeface="Oxygen Regular"/>
                <a:cs typeface="Oxygen Regular"/>
                <a:sym typeface="Oxygen Regular"/>
              </a:defRPr>
            </a:pPr>
            <a:r>
              <a:t>Discuss how well you worked with others in your group during the rehearsal period.</a:t>
            </a:r>
          </a:p>
          <a:p>
            <a:pPr lvl="1" marL="1629833" indent="-740833" defTabSz="825500">
              <a:lnSpc>
                <a:spcPct val="120000"/>
              </a:lnSpc>
              <a:spcBef>
                <a:spcPts val="0"/>
              </a:spcBef>
              <a:buSzPct val="100000"/>
              <a:buAutoNum type="arabicPeriod" startAt="1"/>
              <a:defRPr sz="4000">
                <a:latin typeface="Oxygen Regular"/>
                <a:ea typeface="Oxygen Regular"/>
                <a:cs typeface="Oxygen Regular"/>
                <a:sym typeface="Oxygen Regular"/>
              </a:defRPr>
            </a:pPr>
            <a:r>
              <a:t>Discuss the effectiveness of your final interpretation of your role.</a:t>
            </a:r>
          </a:p>
          <a:p>
            <a:pPr lvl="1" marL="1629833" indent="-740833" defTabSz="825500">
              <a:lnSpc>
                <a:spcPct val="120000"/>
              </a:lnSpc>
              <a:spcBef>
                <a:spcPts val="0"/>
              </a:spcBef>
              <a:buSzPct val="100000"/>
              <a:buAutoNum type="arabicPeriod" startAt="1"/>
              <a:defRPr sz="4000">
                <a:latin typeface="Oxygen Regular"/>
                <a:ea typeface="Oxygen Regular"/>
                <a:cs typeface="Oxygen Regular"/>
                <a:sym typeface="Oxygen Regular"/>
              </a:defRPr>
            </a:pPr>
            <a:r>
              <a:t>Describe two areas from the whole process in which you performed well.</a:t>
            </a:r>
          </a:p>
          <a:p>
            <a:pPr lvl="1" marL="1629833" indent="-740833" defTabSz="825500">
              <a:lnSpc>
                <a:spcPct val="120000"/>
              </a:lnSpc>
              <a:spcBef>
                <a:spcPts val="0"/>
              </a:spcBef>
              <a:buSzPct val="100000"/>
              <a:buAutoNum type="arabicPeriod" startAt="1"/>
              <a:defRPr sz="4000">
                <a:latin typeface="Oxygen Regular"/>
                <a:ea typeface="Oxygen Regular"/>
                <a:cs typeface="Oxygen Regular"/>
                <a:sym typeface="Oxygen Regular"/>
              </a:defRPr>
            </a:pPr>
            <a:r>
              <a:t>Suggest two areas where you could improve.</a:t>
            </a:r>
          </a:p>
          <a:p>
            <a:pPr lvl="1" marL="1629833" indent="-740833" defTabSz="825500">
              <a:lnSpc>
                <a:spcPct val="120000"/>
              </a:lnSpc>
              <a:spcBef>
                <a:spcPts val="0"/>
              </a:spcBef>
              <a:buSzPct val="100000"/>
              <a:buAutoNum type="arabicPeriod" startAt="1"/>
              <a:defRPr sz="4000">
                <a:latin typeface="Oxygen Regular"/>
                <a:ea typeface="Oxygen Regular"/>
                <a:cs typeface="Oxygen Regular"/>
                <a:sym typeface="Oxygen Regular"/>
              </a:defRPr>
            </a:pPr>
            <a:r>
              <a:t>In addition, consider the work of one other person in your group and comment on the effectiveness of their role and contribution to the drama.</a:t>
            </a:r>
          </a:p>
        </p:txBody>
      </p:sp>
    </p:spTree>
  </p:cSld>
  <p:clrMapOvr>
    <a:masterClrMapping/>
  </p:clrMapOvr>
  <p:transition xmlns:p14="http://schemas.microsoft.com/office/powerpoint/2010/main" spd="med" advClick="1"/>
</p:sld>
</file>

<file path=ppt/theme/theme1.xml><?xml version="1.0" encoding="utf-8"?>
<a:theme xmlns:a="http://schemas.openxmlformats.org/drawingml/2006/main" xmlns:r="http://schemas.openxmlformats.org/officeDocument/2006/relationships" name="21_BasicWhite">
  <a:themeElements>
    <a:clrScheme name="21_BasicWhite">
      <a:dk1>
        <a:srgbClr val="000000"/>
      </a:dk1>
      <a:lt1>
        <a:srgbClr val="FFFFFF"/>
      </a:lt1>
      <a:dk2>
        <a:srgbClr val="5E5E5E"/>
      </a:dk2>
      <a:lt2>
        <a:srgbClr val="D5D5D5"/>
      </a:lt2>
      <a:accent1>
        <a:srgbClr val="00A2FF"/>
      </a:accent1>
      <a:accent2>
        <a:srgbClr val="16E7CF"/>
      </a:accent2>
      <a:accent3>
        <a:srgbClr val="61D836"/>
      </a:accent3>
      <a:accent4>
        <a:srgbClr val="FFD932"/>
      </a:accent4>
      <a:accent5>
        <a:srgbClr val="FF644E"/>
      </a:accent5>
      <a:accent6>
        <a:srgbClr val="FF42A1"/>
      </a:accent6>
      <a:hlink>
        <a:srgbClr val="0000FF"/>
      </a:hlink>
      <a:folHlink>
        <a:srgbClr val="FF00FF"/>
      </a:folHlink>
    </a:clrScheme>
    <a:fontScheme name="21_BasicWhite">
      <a:majorFont>
        <a:latin typeface="Helvetica Neue"/>
        <a:ea typeface="Helvetica Neue"/>
        <a:cs typeface="Helvetica Neue"/>
      </a:majorFont>
      <a:minorFont>
        <a:latin typeface="Helvetica Neue"/>
        <a:ea typeface="Helvetica Neue"/>
        <a:cs typeface="Helvetica Neue"/>
      </a:minorFont>
    </a:fontScheme>
    <a:fmtScheme name="21_Basic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000000"/>
        </a:solidFill>
        <a:ln w="12700" cap="flat">
          <a:noFill/>
          <a:miter lim="400000"/>
        </a:ln>
        <a:effectLst/>
        <a:sp3d/>
      </a:spPr>
      <a:bodyPr rot="0" spcFirstLastPara="1" vertOverflow="overflow" horzOverflow="overflow" vert="horz" wrap="square" lIns="50800" tIns="50800" rIns="50800" bIns="50800" numCol="1" spcCol="38100" rtlCol="0" anchor="ctr" upright="0">
        <a:spAutoFit/>
      </a:bodyPr>
      <a:lstStyle>
        <a:defPPr marL="0" marR="0" indent="0" algn="ctr" defTabSz="825500" rtl="0" fontAlgn="auto" latinLnBrk="0" hangingPunct="0">
          <a:lnSpc>
            <a:spcPct val="100000"/>
          </a:lnSpc>
          <a:spcBef>
            <a:spcPts val="0"/>
          </a:spcBef>
          <a:spcAft>
            <a:spcPts val="0"/>
          </a:spcAft>
          <a:buClrTx/>
          <a:buSzTx/>
          <a:buFontTx/>
          <a:buNone/>
          <a:tabLst/>
          <a:defRPr b="0" baseline="0" cap="none" i="0" spc="0" strike="noStrike" sz="3200" u="none" kumimoji="0" normalizeH="0">
            <a:ln>
              <a:noFill/>
            </a:ln>
            <a:solidFill>
              <a:srgbClr val="FFFFFF"/>
            </a:solidFill>
            <a:effectLst/>
            <a:uFillTx/>
            <a:latin typeface="Helvetica Neue Medium"/>
            <a:ea typeface="Helvetica Neue Medium"/>
            <a:cs typeface="Helvetica Neue Medium"/>
            <a:sym typeface="Helvetica Neue Medium"/>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upright="0">
        <a:noAutofit/>
      </a:bodyPr>
      <a:ls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upright="0">
        <a:spAutoFit/>
      </a:bodyPr>
      <a:lstStyle>
        <a:defPPr marL="0" marR="0" indent="0" algn="l" defTabSz="2438338" rtl="0" fontAlgn="auto" latinLnBrk="0" hangingPunct="0">
          <a:lnSpc>
            <a:spcPct val="90000"/>
          </a:lnSpc>
          <a:spcBef>
            <a:spcPts val="4500"/>
          </a:spcBef>
          <a:spcAft>
            <a:spcPts val="0"/>
          </a:spcAft>
          <a:buClrTx/>
          <a:buSzTx/>
          <a:buFontTx/>
          <a:buNone/>
          <a:tabLst/>
          <a:defRPr b="0" baseline="0" cap="none" i="0" spc="0" strike="noStrike" sz="4800" u="none" kumimoji="0" normalizeH="0">
            <a:ln>
              <a:noFill/>
            </a:ln>
            <a:solidFill>
              <a:srgbClr val="000000"/>
            </a:solidFill>
            <a:effectLst/>
            <a:uFillTx/>
            <a:latin typeface="+mn-lt"/>
            <a:ea typeface="+mn-ea"/>
            <a:cs typeface="+mn-cs"/>
            <a:sym typeface="Helvetica Neue"/>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txDef>
  </a:objectDefaults>
</a:theme>
</file>

<file path=ppt/theme/theme2.xml><?xml version="1.0" encoding="utf-8"?>
<a:theme xmlns:a="http://schemas.openxmlformats.org/drawingml/2006/main" xmlns:r="http://schemas.openxmlformats.org/officeDocument/2006/relationships" name="21_BasicWhite">
  <a:themeElements>
    <a:clrScheme name="21_BasicWhite">
      <a:dk1>
        <a:srgbClr val="000000"/>
      </a:dk1>
      <a:lt1>
        <a:srgbClr val="FFFFFF"/>
      </a:lt1>
      <a:dk2>
        <a:srgbClr val="5E5E5E"/>
      </a:dk2>
      <a:lt2>
        <a:srgbClr val="D5D5D5"/>
      </a:lt2>
      <a:accent1>
        <a:srgbClr val="00A2FF"/>
      </a:accent1>
      <a:accent2>
        <a:srgbClr val="16E7CF"/>
      </a:accent2>
      <a:accent3>
        <a:srgbClr val="61D836"/>
      </a:accent3>
      <a:accent4>
        <a:srgbClr val="FFD932"/>
      </a:accent4>
      <a:accent5>
        <a:srgbClr val="FF644E"/>
      </a:accent5>
      <a:accent6>
        <a:srgbClr val="FF42A1"/>
      </a:accent6>
      <a:hlink>
        <a:srgbClr val="0000FF"/>
      </a:hlink>
      <a:folHlink>
        <a:srgbClr val="FF00FF"/>
      </a:folHlink>
    </a:clrScheme>
    <a:fontScheme name="21_BasicWhite">
      <a:majorFont>
        <a:latin typeface="Helvetica Neue"/>
        <a:ea typeface="Helvetica Neue"/>
        <a:cs typeface="Helvetica Neue"/>
      </a:majorFont>
      <a:minorFont>
        <a:latin typeface="Helvetica Neue"/>
        <a:ea typeface="Helvetica Neue"/>
        <a:cs typeface="Helvetica Neue"/>
      </a:minorFont>
    </a:fontScheme>
    <a:fmtScheme name="21_Basic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000000"/>
        </a:solidFill>
        <a:ln w="12700" cap="flat">
          <a:noFill/>
          <a:miter lim="400000"/>
        </a:ln>
        <a:effectLst/>
        <a:sp3d/>
      </a:spPr>
      <a:bodyPr rot="0" spcFirstLastPara="1" vertOverflow="overflow" horzOverflow="overflow" vert="horz" wrap="square" lIns="50800" tIns="50800" rIns="50800" bIns="50800" numCol="1" spcCol="38100" rtlCol="0" anchor="ctr" upright="0">
        <a:spAutoFit/>
      </a:bodyPr>
      <a:lstStyle>
        <a:defPPr marL="0" marR="0" indent="0" algn="ctr" defTabSz="825500" rtl="0" fontAlgn="auto" latinLnBrk="0" hangingPunct="0">
          <a:lnSpc>
            <a:spcPct val="100000"/>
          </a:lnSpc>
          <a:spcBef>
            <a:spcPts val="0"/>
          </a:spcBef>
          <a:spcAft>
            <a:spcPts val="0"/>
          </a:spcAft>
          <a:buClrTx/>
          <a:buSzTx/>
          <a:buFontTx/>
          <a:buNone/>
          <a:tabLst/>
          <a:defRPr b="0" baseline="0" cap="none" i="0" spc="0" strike="noStrike" sz="3200" u="none" kumimoji="0" normalizeH="0">
            <a:ln>
              <a:noFill/>
            </a:ln>
            <a:solidFill>
              <a:srgbClr val="FFFFFF"/>
            </a:solidFill>
            <a:effectLst/>
            <a:uFillTx/>
            <a:latin typeface="Helvetica Neue Medium"/>
            <a:ea typeface="Helvetica Neue Medium"/>
            <a:cs typeface="Helvetica Neue Medium"/>
            <a:sym typeface="Helvetica Neue Medium"/>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upright="0">
        <a:noAutofit/>
      </a:bodyPr>
      <a:ls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upright="0">
        <a:spAutoFit/>
      </a:bodyPr>
      <a:lstStyle>
        <a:defPPr marL="0" marR="0" indent="0" algn="l" defTabSz="2438338" rtl="0" fontAlgn="auto" latinLnBrk="0" hangingPunct="0">
          <a:lnSpc>
            <a:spcPct val="90000"/>
          </a:lnSpc>
          <a:spcBef>
            <a:spcPts val="4500"/>
          </a:spcBef>
          <a:spcAft>
            <a:spcPts val="0"/>
          </a:spcAft>
          <a:buClrTx/>
          <a:buSzTx/>
          <a:buFontTx/>
          <a:buNone/>
          <a:tabLst/>
          <a:defRPr b="0" baseline="0" cap="none" i="0" spc="0" strike="noStrike" sz="4800" u="none" kumimoji="0" normalizeH="0">
            <a:ln>
              <a:noFill/>
            </a:ln>
            <a:solidFill>
              <a:srgbClr val="000000"/>
            </a:solidFill>
            <a:effectLst/>
            <a:uFillTx/>
            <a:latin typeface="+mn-lt"/>
            <a:ea typeface="+mn-ea"/>
            <a:cs typeface="+mn-cs"/>
            <a:sym typeface="Helvetica Neue"/>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txDef>
  </a:objectDefaults>
</a:theme>
</file>

<file path=docProps/app.xml><?xml version="1.0" encoding="utf-8"?>
<Properties xmlns="http://schemas.openxmlformats.org/officeDocument/2006/extended-properties" xmlns:vt="http://schemas.openxmlformats.org/officeDocument/2006/docPropsVTypes"/>
</file>

<file path=docProps/core.xml><?xml version="1.0" encoding="utf-8"?>
<cp:coreProperties xmlns:cp="http://schemas.openxmlformats.org/package/2006/metadata/core-properties" xmlns:dc="http://purl.org/dc/elements/1.1/" xmlns:dcterms="http://purl.org/dc/terms/" xmlns:xsi="http://www.w3.org/2001/XMLSchema-instance"/>
</file>